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65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B7389-0285-4940-8A0D-4A9C90362D34}" type="datetimeFigureOut">
              <a:rPr lang="en-IN" smtClean="0"/>
              <a:t>05-05-2023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C38BD-7C6A-4266-9503-2B5E1E449F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8333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9C38BD-7C6A-4266-9503-2B5E1E449F8C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845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0" b="1" i="0">
                <a:solidFill>
                  <a:srgbClr val="49403C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0" b="1" i="0">
                <a:solidFill>
                  <a:srgbClr val="49403C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0" b="1" i="0">
                <a:solidFill>
                  <a:srgbClr val="49403C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0" b="1" i="0">
                <a:solidFill>
                  <a:srgbClr val="49403C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4390369" cy="9747885"/>
          </a:xfrm>
          <a:custGeom>
            <a:avLst/>
            <a:gdLst/>
            <a:ahLst/>
            <a:cxnLst/>
            <a:rect l="l" t="t" r="r" b="b"/>
            <a:pathLst>
              <a:path w="14390369" h="9747885">
                <a:moveTo>
                  <a:pt x="0" y="9747670"/>
                </a:moveTo>
                <a:lnTo>
                  <a:pt x="0" y="0"/>
                </a:lnTo>
                <a:lnTo>
                  <a:pt x="14390320" y="0"/>
                </a:lnTo>
                <a:lnTo>
                  <a:pt x="0" y="9747670"/>
                </a:lnTo>
                <a:close/>
              </a:path>
            </a:pathLst>
          </a:custGeom>
          <a:solidFill>
            <a:srgbClr val="69A8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5916910" cy="10287000"/>
          </a:xfrm>
          <a:custGeom>
            <a:avLst/>
            <a:gdLst/>
            <a:ahLst/>
            <a:cxnLst/>
            <a:rect l="l" t="t" r="r" b="b"/>
            <a:pathLst>
              <a:path w="15916910" h="10287000">
                <a:moveTo>
                  <a:pt x="0" y="10169036"/>
                </a:moveTo>
                <a:lnTo>
                  <a:pt x="0" y="9746082"/>
                </a:lnTo>
                <a:lnTo>
                  <a:pt x="14387975" y="0"/>
                </a:lnTo>
                <a:lnTo>
                  <a:pt x="15916529" y="0"/>
                </a:lnTo>
                <a:lnTo>
                  <a:pt x="730006" y="10286999"/>
                </a:lnTo>
                <a:lnTo>
                  <a:pt x="79905" y="10286999"/>
                </a:lnTo>
                <a:lnTo>
                  <a:pt x="0" y="10169036"/>
                </a:lnTo>
                <a:close/>
              </a:path>
            </a:pathLst>
          </a:custGeom>
          <a:solidFill>
            <a:srgbClr val="69A8B1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27154" y="0"/>
            <a:ext cx="16715105" cy="10287000"/>
          </a:xfrm>
          <a:custGeom>
            <a:avLst/>
            <a:gdLst/>
            <a:ahLst/>
            <a:cxnLst/>
            <a:rect l="l" t="t" r="r" b="b"/>
            <a:pathLst>
              <a:path w="16715105" h="10287000">
                <a:moveTo>
                  <a:pt x="0" y="10286999"/>
                </a:moveTo>
                <a:lnTo>
                  <a:pt x="15186521" y="0"/>
                </a:lnTo>
                <a:lnTo>
                  <a:pt x="16715074" y="0"/>
                </a:lnTo>
                <a:lnTo>
                  <a:pt x="1528552" y="10286999"/>
                </a:lnTo>
                <a:lnTo>
                  <a:pt x="0" y="10286999"/>
                </a:lnTo>
                <a:close/>
              </a:path>
            </a:pathLst>
          </a:custGeom>
          <a:solidFill>
            <a:srgbClr val="69A8B1">
              <a:alpha val="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45365" y="2226004"/>
            <a:ext cx="6136640" cy="2159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0" b="1" i="0">
                <a:solidFill>
                  <a:srgbClr val="49403C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45365" y="4178629"/>
            <a:ext cx="8291194" cy="2159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0" b="1" i="0">
                <a:solidFill>
                  <a:srgbClr val="49403C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5321935" cy="10287000"/>
            <a:chOff x="0" y="0"/>
            <a:chExt cx="5321935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752725" cy="10287000"/>
            </a:xfrm>
            <a:custGeom>
              <a:avLst/>
              <a:gdLst/>
              <a:ahLst/>
              <a:cxnLst/>
              <a:rect l="l" t="t" r="r" b="b"/>
              <a:pathLst>
                <a:path w="2752725" h="10287000">
                  <a:moveTo>
                    <a:pt x="2752724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2752724" y="0"/>
                  </a:lnTo>
                  <a:lnTo>
                    <a:pt x="2752724" y="10286999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752722" y="0"/>
              <a:ext cx="857250" cy="10287000"/>
            </a:xfrm>
            <a:custGeom>
              <a:avLst/>
              <a:gdLst/>
              <a:ahLst/>
              <a:cxnLst/>
              <a:rect l="l" t="t" r="r" b="b"/>
              <a:pathLst>
                <a:path w="857250" h="10287000">
                  <a:moveTo>
                    <a:pt x="857249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857249" y="0"/>
                  </a:lnTo>
                  <a:lnTo>
                    <a:pt x="857249" y="10286999"/>
                  </a:lnTo>
                  <a:close/>
                </a:path>
              </a:pathLst>
            </a:custGeom>
            <a:solidFill>
              <a:schemeClr val="accent2">
                <a:lumMod val="75000"/>
                <a:alpha val="69799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08398" y="0"/>
              <a:ext cx="857250" cy="10287000"/>
            </a:xfrm>
            <a:custGeom>
              <a:avLst/>
              <a:gdLst/>
              <a:ahLst/>
              <a:cxnLst/>
              <a:rect l="l" t="t" r="r" b="b"/>
              <a:pathLst>
                <a:path w="857250" h="10287000">
                  <a:moveTo>
                    <a:pt x="0" y="0"/>
                  </a:moveTo>
                  <a:lnTo>
                    <a:pt x="857249" y="0"/>
                  </a:lnTo>
                  <a:lnTo>
                    <a:pt x="857249" y="10286999"/>
                  </a:lnTo>
                  <a:lnTo>
                    <a:pt x="0" y="10286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39999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64075" y="0"/>
              <a:ext cx="857250" cy="10287000"/>
            </a:xfrm>
            <a:custGeom>
              <a:avLst/>
              <a:gdLst/>
              <a:ahLst/>
              <a:cxnLst/>
              <a:rect l="l" t="t" r="r" b="b"/>
              <a:pathLst>
                <a:path w="857250" h="10287000">
                  <a:moveTo>
                    <a:pt x="0" y="0"/>
                  </a:moveTo>
                  <a:lnTo>
                    <a:pt x="857249" y="0"/>
                  </a:lnTo>
                  <a:lnTo>
                    <a:pt x="857249" y="10286999"/>
                  </a:lnTo>
                  <a:lnTo>
                    <a:pt x="0" y="10286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9A8B1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916615" y="9107940"/>
            <a:ext cx="3478202" cy="156581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778885" algn="l"/>
                <a:tab pos="4702175" algn="l"/>
                <a:tab pos="6450330" algn="l"/>
              </a:tabLst>
            </a:pPr>
            <a:r>
              <a:rPr lang="en-US" sz="3300" b="1" spc="165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SRIKANTH VM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778885" algn="l"/>
                <a:tab pos="4702175" algn="l"/>
                <a:tab pos="6450330" algn="l"/>
              </a:tabLst>
            </a:pPr>
            <a:r>
              <a:rPr lang="en-US" sz="3300" b="1" spc="165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 NIKIL P SAJI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778885" algn="l"/>
                <a:tab pos="4702175" algn="l"/>
                <a:tab pos="6450330" algn="l"/>
              </a:tabLst>
            </a:pPr>
            <a:endParaRPr sz="3300" dirty="0">
              <a:solidFill>
                <a:schemeClr val="accent2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837170" y="3069268"/>
            <a:ext cx="11818546" cy="19364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500" spc="335" dirty="0"/>
              <a:t>NS COMPUTERS</a:t>
            </a:r>
            <a:endParaRPr sz="12500" spc="335" dirty="0"/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xfrm>
            <a:off x="4837170" y="5281304"/>
            <a:ext cx="13868399" cy="20569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6600" spc="530" dirty="0">
                <a:solidFill>
                  <a:schemeClr val="accent2">
                    <a:lumMod val="75000"/>
                  </a:schemeClr>
                </a:solidFill>
              </a:rPr>
              <a:t>PC BUILDING AND ORDERING SYSTEM</a:t>
            </a:r>
            <a:endParaRPr sz="6600" spc="53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86466" y="419100"/>
            <a:ext cx="7395934" cy="1098378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8330"/>
              </a:lnSpc>
              <a:spcBef>
                <a:spcPts val="265"/>
              </a:spcBef>
            </a:pPr>
            <a:r>
              <a:rPr lang="en-US" sz="7000" spc="509" dirty="0"/>
              <a:t>INTRODUCTION</a:t>
            </a:r>
            <a:endParaRPr sz="7000" dirty="0"/>
          </a:p>
        </p:txBody>
      </p:sp>
      <p:sp>
        <p:nvSpPr>
          <p:cNvPr id="3" name="object 3"/>
          <p:cNvSpPr txBox="1"/>
          <p:nvPr/>
        </p:nvSpPr>
        <p:spPr>
          <a:xfrm>
            <a:off x="4186466" y="1499256"/>
            <a:ext cx="13644334" cy="8338820"/>
          </a:xfrm>
          <a:prstGeom prst="rect">
            <a:avLst/>
          </a:prstGeom>
        </p:spPr>
        <p:txBody>
          <a:bodyPr vert="horz" wrap="square" lIns="0" tIns="211454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664"/>
              </a:spcBef>
              <a:tabLst>
                <a:tab pos="414655" algn="l"/>
              </a:tabLst>
            </a:pPr>
            <a:r>
              <a:rPr lang="en-US" sz="4800" b="0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A computer ordering system is a user-end and administrative-end based software application that enables users to purchase computer systems online and help admin-user to manage products and view orders and feedbacks. The system is developed using VB.NET, a programming language that is widely used for developing Windows-based applications and MySQL server as the back-end. The system will allow users to browse different types of computer systems, select the one that best suits their needs, and place an order for it.</a:t>
            </a:r>
            <a:endParaRPr sz="4800" dirty="0">
              <a:solidFill>
                <a:schemeClr val="accent2">
                  <a:lumMod val="75000"/>
                </a:schemeClr>
              </a:solidFill>
              <a:latin typeface="Lucida Sans Unicode"/>
              <a:cs typeface="Lucida Sans Unicod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40468" y="0"/>
            <a:ext cx="2569210" cy="10287000"/>
            <a:chOff x="1340468" y="0"/>
            <a:chExt cx="2569210" cy="10287000"/>
          </a:xfrm>
        </p:grpSpPr>
        <p:sp>
          <p:nvSpPr>
            <p:cNvPr id="5" name="object 5"/>
            <p:cNvSpPr/>
            <p:nvPr/>
          </p:nvSpPr>
          <p:spPr>
            <a:xfrm>
              <a:off x="3051820" y="1"/>
              <a:ext cx="857250" cy="10287000"/>
            </a:xfrm>
            <a:custGeom>
              <a:avLst/>
              <a:gdLst/>
              <a:ahLst/>
              <a:cxnLst/>
              <a:rect l="l" t="t" r="r" b="b"/>
              <a:pathLst>
                <a:path w="857250" h="10287000">
                  <a:moveTo>
                    <a:pt x="0" y="0"/>
                  </a:moveTo>
                  <a:lnTo>
                    <a:pt x="857249" y="0"/>
                  </a:lnTo>
                  <a:lnTo>
                    <a:pt x="857249" y="10286998"/>
                  </a:lnTo>
                  <a:lnTo>
                    <a:pt x="0" y="102869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69799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96144" y="1"/>
              <a:ext cx="857250" cy="10287000"/>
            </a:xfrm>
            <a:custGeom>
              <a:avLst/>
              <a:gdLst/>
              <a:ahLst/>
              <a:cxnLst/>
              <a:rect l="l" t="t" r="r" b="b"/>
              <a:pathLst>
                <a:path w="857250" h="10287000">
                  <a:moveTo>
                    <a:pt x="0" y="0"/>
                  </a:moveTo>
                  <a:lnTo>
                    <a:pt x="857249" y="0"/>
                  </a:lnTo>
                  <a:lnTo>
                    <a:pt x="857249" y="10286998"/>
                  </a:lnTo>
                  <a:lnTo>
                    <a:pt x="0" y="102869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39999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40468" y="0"/>
              <a:ext cx="857250" cy="10287000"/>
            </a:xfrm>
            <a:custGeom>
              <a:avLst/>
              <a:gdLst/>
              <a:ahLst/>
              <a:cxnLst/>
              <a:rect l="l" t="t" r="r" b="b"/>
              <a:pathLst>
                <a:path w="857250" h="10287000">
                  <a:moveTo>
                    <a:pt x="0" y="0"/>
                  </a:moveTo>
                  <a:lnTo>
                    <a:pt x="857249" y="0"/>
                  </a:lnTo>
                  <a:lnTo>
                    <a:pt x="857249" y="10286998"/>
                  </a:lnTo>
                  <a:lnTo>
                    <a:pt x="0" y="102869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9A8B1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742021" y="0"/>
            <a:ext cx="3546475" cy="3546475"/>
            <a:chOff x="14742021" y="0"/>
            <a:chExt cx="3546475" cy="3546475"/>
          </a:xfrm>
        </p:grpSpPr>
        <p:sp>
          <p:nvSpPr>
            <p:cNvPr id="3" name="object 3"/>
            <p:cNvSpPr/>
            <p:nvPr/>
          </p:nvSpPr>
          <p:spPr>
            <a:xfrm>
              <a:off x="17162241" y="0"/>
              <a:ext cx="1125855" cy="1125855"/>
            </a:xfrm>
            <a:custGeom>
              <a:avLst/>
              <a:gdLst/>
              <a:ahLst/>
              <a:cxnLst/>
              <a:rect l="l" t="t" r="r" b="b"/>
              <a:pathLst>
                <a:path w="1125855" h="1125855">
                  <a:moveTo>
                    <a:pt x="0" y="0"/>
                  </a:moveTo>
                  <a:lnTo>
                    <a:pt x="1125758" y="0"/>
                  </a:lnTo>
                  <a:lnTo>
                    <a:pt x="1125758" y="11257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69799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952133" y="1"/>
              <a:ext cx="2336165" cy="2336165"/>
            </a:xfrm>
            <a:custGeom>
              <a:avLst/>
              <a:gdLst/>
              <a:ahLst/>
              <a:cxnLst/>
              <a:rect l="l" t="t" r="r" b="b"/>
              <a:pathLst>
                <a:path w="2336165" h="2336165">
                  <a:moveTo>
                    <a:pt x="0" y="0"/>
                  </a:moveTo>
                  <a:lnTo>
                    <a:pt x="1212334" y="0"/>
                  </a:lnTo>
                  <a:lnTo>
                    <a:pt x="2335866" y="1123532"/>
                  </a:lnTo>
                  <a:lnTo>
                    <a:pt x="2335866" y="23358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39999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742021" y="2"/>
              <a:ext cx="3546475" cy="3546475"/>
            </a:xfrm>
            <a:custGeom>
              <a:avLst/>
              <a:gdLst/>
              <a:ahLst/>
              <a:cxnLst/>
              <a:rect l="l" t="t" r="r" b="b"/>
              <a:pathLst>
                <a:path w="3546475" h="3546475">
                  <a:moveTo>
                    <a:pt x="0" y="0"/>
                  </a:moveTo>
                  <a:lnTo>
                    <a:pt x="1212332" y="0"/>
                  </a:lnTo>
                  <a:lnTo>
                    <a:pt x="3545976" y="2333644"/>
                  </a:lnTo>
                  <a:lnTo>
                    <a:pt x="3545976" y="35459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9A8B1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90600" y="874721"/>
            <a:ext cx="6019800" cy="10900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7000" spc="434" dirty="0"/>
              <a:t>OBJECTIVE’s</a:t>
            </a:r>
            <a:endParaRPr sz="7000" dirty="0"/>
          </a:p>
        </p:txBody>
      </p:sp>
      <p:sp>
        <p:nvSpPr>
          <p:cNvPr id="8" name="object 8"/>
          <p:cNvSpPr txBox="1"/>
          <p:nvPr/>
        </p:nvSpPr>
        <p:spPr>
          <a:xfrm>
            <a:off x="431371" y="2336166"/>
            <a:ext cx="16764000" cy="6832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4200" marR="5080" indent="-571500">
              <a:lnSpc>
                <a:spcPct val="125899"/>
              </a:lnSpc>
              <a:spcBef>
                <a:spcPts val="95"/>
              </a:spcBef>
              <a:buFont typeface="Wingdings" panose="05000000000000000000" pitchFamily="2" charset="2"/>
              <a:buChar char="Ø"/>
            </a:pPr>
            <a:r>
              <a:rPr lang="en-US" sz="4400" dirty="0">
                <a:solidFill>
                  <a:schemeClr val="accent2">
                    <a:lumMod val="75000"/>
                  </a:schemeClr>
                </a:solidFill>
                <a:latin typeface="Söhne"/>
              </a:rPr>
              <a:t>T</a:t>
            </a:r>
            <a:r>
              <a:rPr lang="en-US" sz="4400" b="0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o enable users to browse different types of computer systems based on their specific needs, such as processing power, memory, storage, and graphics capabilities.</a:t>
            </a:r>
            <a:endParaRPr lang="en-US" sz="4400" spc="5" dirty="0">
              <a:solidFill>
                <a:schemeClr val="accent2">
                  <a:lumMod val="75000"/>
                </a:schemeClr>
              </a:solidFill>
              <a:latin typeface="Söhne"/>
              <a:cs typeface="Lucida Sans Unicode"/>
            </a:endParaRPr>
          </a:p>
          <a:p>
            <a:pPr marL="584200" marR="5080" indent="-571500">
              <a:lnSpc>
                <a:spcPct val="125899"/>
              </a:lnSpc>
              <a:spcBef>
                <a:spcPts val="95"/>
              </a:spcBef>
              <a:buFont typeface="Wingdings" panose="05000000000000000000" pitchFamily="2" charset="2"/>
              <a:buChar char="Ø"/>
            </a:pPr>
            <a:r>
              <a:rPr lang="en-US" sz="4400" spc="5" dirty="0">
                <a:solidFill>
                  <a:schemeClr val="accent2">
                    <a:lumMod val="75000"/>
                  </a:schemeClr>
                </a:solidFill>
                <a:latin typeface="Söhne"/>
                <a:cs typeface="Lucida Sans Unicode"/>
              </a:rPr>
              <a:t>Allow the user to build their own customized PC with their own choice of components CPU, GPU, RAM etc.</a:t>
            </a:r>
          </a:p>
          <a:p>
            <a:pPr marL="584200" marR="5080" indent="-571500">
              <a:lnSpc>
                <a:spcPct val="125899"/>
              </a:lnSpc>
              <a:spcBef>
                <a:spcPts val="95"/>
              </a:spcBef>
              <a:buFont typeface="Wingdings" panose="05000000000000000000" pitchFamily="2" charset="2"/>
              <a:buChar char="Ø"/>
            </a:pPr>
            <a:r>
              <a:rPr lang="en-US" sz="4400" spc="5" dirty="0">
                <a:solidFill>
                  <a:schemeClr val="accent2">
                    <a:lumMod val="75000"/>
                  </a:schemeClr>
                </a:solidFill>
                <a:latin typeface="Söhne"/>
                <a:cs typeface="Lucida Sans Unicode"/>
              </a:rPr>
              <a:t>Allows Feedbacks</a:t>
            </a:r>
          </a:p>
          <a:p>
            <a:pPr marL="584200" marR="5080" indent="-571500">
              <a:lnSpc>
                <a:spcPct val="125899"/>
              </a:lnSpc>
              <a:spcBef>
                <a:spcPts val="95"/>
              </a:spcBef>
              <a:buFont typeface="Wingdings" panose="05000000000000000000" pitchFamily="2" charset="2"/>
              <a:buChar char="Ø"/>
            </a:pPr>
            <a:r>
              <a:rPr lang="en-US" sz="4400" spc="5" dirty="0">
                <a:solidFill>
                  <a:schemeClr val="accent2">
                    <a:lumMod val="75000"/>
                  </a:schemeClr>
                </a:solidFill>
                <a:latin typeface="Söhne"/>
                <a:cs typeface="Lucida Sans Unicode"/>
              </a:rPr>
              <a:t>Provide administrative-end to view order details, feedbacks and also manage the available products, pre-built PC’s.</a:t>
            </a:r>
            <a:endParaRPr lang="en-US" sz="4000" spc="5" dirty="0">
              <a:solidFill>
                <a:schemeClr val="accent2">
                  <a:lumMod val="75000"/>
                </a:schemeClr>
              </a:solidFill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696200" y="0"/>
            <a:ext cx="10591871" cy="10287000"/>
            <a:chOff x="9164465" y="0"/>
            <a:chExt cx="9123605" cy="10287000"/>
          </a:xfrm>
        </p:grpSpPr>
        <p:sp>
          <p:nvSpPr>
            <p:cNvPr id="4" name="object 4"/>
            <p:cNvSpPr/>
            <p:nvPr/>
          </p:nvSpPr>
          <p:spPr>
            <a:xfrm>
              <a:off x="11728520" y="0"/>
              <a:ext cx="6559550" cy="10287000"/>
            </a:xfrm>
            <a:custGeom>
              <a:avLst/>
              <a:gdLst/>
              <a:ahLst/>
              <a:cxnLst/>
              <a:rect l="l" t="t" r="r" b="b"/>
              <a:pathLst>
                <a:path w="6559550" h="10287000">
                  <a:moveTo>
                    <a:pt x="0" y="0"/>
                  </a:moveTo>
                  <a:lnTo>
                    <a:pt x="6559479" y="0"/>
                  </a:lnTo>
                  <a:lnTo>
                    <a:pt x="6559479" y="10286999"/>
                  </a:lnTo>
                  <a:lnTo>
                    <a:pt x="0" y="10286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875817" y="0"/>
              <a:ext cx="857250" cy="10287000"/>
            </a:xfrm>
            <a:custGeom>
              <a:avLst/>
              <a:gdLst/>
              <a:ahLst/>
              <a:cxnLst/>
              <a:rect l="l" t="t" r="r" b="b"/>
              <a:pathLst>
                <a:path w="857250" h="10287000">
                  <a:moveTo>
                    <a:pt x="0" y="0"/>
                  </a:moveTo>
                  <a:lnTo>
                    <a:pt x="857249" y="0"/>
                  </a:lnTo>
                  <a:lnTo>
                    <a:pt x="857249" y="10286999"/>
                  </a:lnTo>
                  <a:lnTo>
                    <a:pt x="0" y="10286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69799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020142" y="0"/>
              <a:ext cx="857250" cy="10287000"/>
            </a:xfrm>
            <a:custGeom>
              <a:avLst/>
              <a:gdLst/>
              <a:ahLst/>
              <a:cxnLst/>
              <a:rect l="l" t="t" r="r" b="b"/>
              <a:pathLst>
                <a:path w="857250" h="10287000">
                  <a:moveTo>
                    <a:pt x="0" y="0"/>
                  </a:moveTo>
                  <a:lnTo>
                    <a:pt x="857249" y="0"/>
                  </a:lnTo>
                  <a:lnTo>
                    <a:pt x="857249" y="10286999"/>
                  </a:lnTo>
                  <a:lnTo>
                    <a:pt x="0" y="10286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39999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164465" y="0"/>
              <a:ext cx="857250" cy="10287000"/>
            </a:xfrm>
            <a:custGeom>
              <a:avLst/>
              <a:gdLst/>
              <a:ahLst/>
              <a:cxnLst/>
              <a:rect l="l" t="t" r="r" b="b"/>
              <a:pathLst>
                <a:path w="857250" h="10287000">
                  <a:moveTo>
                    <a:pt x="0" y="0"/>
                  </a:moveTo>
                  <a:lnTo>
                    <a:pt x="857249" y="0"/>
                  </a:lnTo>
                  <a:lnTo>
                    <a:pt x="857249" y="10286999"/>
                  </a:lnTo>
                  <a:lnTo>
                    <a:pt x="0" y="10286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9A8B1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0923420" y="3703778"/>
            <a:ext cx="7364579" cy="36558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marR="5080" indent="-571500">
              <a:lnSpc>
                <a:spcPct val="1157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600" b="1" spc="-50" dirty="0">
                <a:solidFill>
                  <a:srgbClr val="FFFF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Limited administrative users </a:t>
            </a:r>
          </a:p>
          <a:p>
            <a:pPr marL="584200" marR="5080" indent="-571500">
              <a:lnSpc>
                <a:spcPct val="1157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600" b="1" spc="-50" dirty="0">
                <a:solidFill>
                  <a:srgbClr val="FFFF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Limited number of products at once </a:t>
            </a:r>
          </a:p>
          <a:p>
            <a:pPr marL="584200" marR="5080" indent="-571500">
              <a:lnSpc>
                <a:spcPct val="1157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600" b="1" spc="-50" dirty="0">
                <a:solidFill>
                  <a:srgbClr val="FFFF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Only two methods of payment</a:t>
            </a:r>
            <a:endParaRPr lang="en-US" sz="3600" spc="-50" dirty="0">
              <a:solidFill>
                <a:srgbClr val="FFFFFF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12700" marR="5080">
              <a:lnSpc>
                <a:spcPct val="115799"/>
              </a:lnSpc>
              <a:spcBef>
                <a:spcPts val="100"/>
              </a:spcBef>
            </a:pPr>
            <a:endParaRPr sz="6000" dirty="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1634" y="2476500"/>
            <a:ext cx="7870166" cy="7691208"/>
          </a:xfrm>
          <a:prstGeom prst="rect">
            <a:avLst/>
          </a:prstGeom>
        </p:spPr>
        <p:txBody>
          <a:bodyPr vert="horz" wrap="square" lIns="0" tIns="301625" rIns="0" bIns="0" rtlCol="0">
            <a:spAutoFit/>
          </a:bodyPr>
          <a:lstStyle/>
          <a:p>
            <a:pPr marL="583565" indent="-571500">
              <a:lnSpc>
                <a:spcPct val="100000"/>
              </a:lnSpc>
              <a:spcBef>
                <a:spcPts val="2375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latin typeface="Lucida Sans Unicode"/>
                <a:cs typeface="Lucida Sans Unicode"/>
              </a:rPr>
              <a:t>User authentication</a:t>
            </a:r>
          </a:p>
          <a:p>
            <a:pPr marL="583565" indent="-571500">
              <a:lnSpc>
                <a:spcPct val="100000"/>
              </a:lnSpc>
              <a:spcBef>
                <a:spcPts val="2375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latin typeface="Lucida Sans Unicode"/>
                <a:cs typeface="Lucida Sans Unicode"/>
              </a:rPr>
              <a:t>Choices to order (pre-built, components and build)</a:t>
            </a:r>
          </a:p>
          <a:p>
            <a:pPr marL="583565" indent="-571500">
              <a:lnSpc>
                <a:spcPct val="100000"/>
              </a:lnSpc>
              <a:spcBef>
                <a:spcPts val="2375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latin typeface="Lucida Sans Unicode"/>
                <a:cs typeface="Lucida Sans Unicode"/>
              </a:rPr>
              <a:t>Easy access to every section</a:t>
            </a:r>
          </a:p>
          <a:p>
            <a:pPr marL="583565" indent="-571500">
              <a:lnSpc>
                <a:spcPct val="100000"/>
              </a:lnSpc>
              <a:spcBef>
                <a:spcPts val="2375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latin typeface="Lucida Sans Unicode"/>
                <a:cs typeface="Lucida Sans Unicode"/>
              </a:rPr>
              <a:t>Print or download your payment details</a:t>
            </a:r>
          </a:p>
          <a:p>
            <a:pPr marL="583565" indent="-571500">
              <a:lnSpc>
                <a:spcPct val="100000"/>
              </a:lnSpc>
              <a:spcBef>
                <a:spcPts val="2375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latin typeface="Lucida Sans Unicode"/>
                <a:cs typeface="Lucida Sans Unicode"/>
              </a:rPr>
              <a:t>Easy to manage every product by admin </a:t>
            </a:r>
          </a:p>
          <a:p>
            <a:pPr marL="583565" indent="-571500">
              <a:lnSpc>
                <a:spcPct val="100000"/>
              </a:lnSpc>
              <a:spcBef>
                <a:spcPts val="2375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latin typeface="Lucida Sans Unicode"/>
                <a:cs typeface="Lucida Sans Unicode"/>
              </a:rPr>
              <a:t>Cart Feature</a:t>
            </a:r>
            <a:endParaRPr lang="en-US" sz="3200" dirty="0">
              <a:latin typeface="Lucida Sans Unicode"/>
              <a:cs typeface="Lucida Sans Unicode"/>
            </a:endParaRPr>
          </a:p>
          <a:p>
            <a:pPr marL="315595" indent="-303530">
              <a:lnSpc>
                <a:spcPct val="100000"/>
              </a:lnSpc>
              <a:spcBef>
                <a:spcPts val="2375"/>
              </a:spcBef>
            </a:pPr>
            <a:endParaRPr sz="3600" dirty="0">
              <a:latin typeface="Lucida Sans Unicode"/>
              <a:cs typeface="Lucida Sans Unicode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5692" y="571500"/>
            <a:ext cx="17884708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9600" dirty="0"/>
              <a:t>FEATURES    AND  </a:t>
            </a:r>
            <a:r>
              <a:rPr lang="en-US" sz="9600" dirty="0">
                <a:solidFill>
                  <a:schemeClr val="bg1"/>
                </a:solidFill>
              </a:rPr>
              <a:t>LIMITATIONS</a:t>
            </a:r>
            <a:endParaRPr sz="9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0" y="2"/>
            <a:ext cx="3559175" cy="3559175"/>
            <a:chOff x="0" y="2"/>
            <a:chExt cx="3559175" cy="3559175"/>
          </a:xfrm>
        </p:grpSpPr>
        <p:sp>
          <p:nvSpPr>
            <p:cNvPr id="4" name="object 4"/>
            <p:cNvSpPr/>
            <p:nvPr/>
          </p:nvSpPr>
          <p:spPr>
            <a:xfrm>
              <a:off x="0" y="2"/>
              <a:ext cx="1138555" cy="1138555"/>
            </a:xfrm>
            <a:custGeom>
              <a:avLst/>
              <a:gdLst/>
              <a:ahLst/>
              <a:cxnLst/>
              <a:rect l="l" t="t" r="r" b="b"/>
              <a:pathLst>
                <a:path w="1138555" h="1138555">
                  <a:moveTo>
                    <a:pt x="0" y="1138431"/>
                  </a:moveTo>
                  <a:lnTo>
                    <a:pt x="0" y="0"/>
                  </a:lnTo>
                  <a:lnTo>
                    <a:pt x="1138431" y="0"/>
                  </a:lnTo>
                  <a:lnTo>
                    <a:pt x="0" y="1138431"/>
                  </a:lnTo>
                  <a:close/>
                </a:path>
              </a:pathLst>
            </a:custGeom>
            <a:solidFill>
              <a:schemeClr val="accent2">
                <a:lumMod val="75000"/>
                <a:alpha val="69799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"/>
              <a:ext cx="2348865" cy="2348865"/>
            </a:xfrm>
            <a:custGeom>
              <a:avLst/>
              <a:gdLst/>
              <a:ahLst/>
              <a:cxnLst/>
              <a:rect l="l" t="t" r="r" b="b"/>
              <a:pathLst>
                <a:path w="2348865" h="2348865">
                  <a:moveTo>
                    <a:pt x="0" y="2348541"/>
                  </a:moveTo>
                  <a:lnTo>
                    <a:pt x="0" y="1136206"/>
                  </a:lnTo>
                  <a:lnTo>
                    <a:pt x="1136206" y="0"/>
                  </a:lnTo>
                  <a:lnTo>
                    <a:pt x="2348541" y="0"/>
                  </a:lnTo>
                  <a:lnTo>
                    <a:pt x="0" y="2348541"/>
                  </a:lnTo>
                  <a:close/>
                </a:path>
              </a:pathLst>
            </a:custGeom>
            <a:solidFill>
              <a:schemeClr val="accent2">
                <a:lumMod val="75000"/>
                <a:alpha val="39999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"/>
              <a:ext cx="3559175" cy="3559175"/>
            </a:xfrm>
            <a:custGeom>
              <a:avLst/>
              <a:gdLst/>
              <a:ahLst/>
              <a:cxnLst/>
              <a:rect l="l" t="t" r="r" b="b"/>
              <a:pathLst>
                <a:path w="3559175" h="3559175">
                  <a:moveTo>
                    <a:pt x="0" y="3558650"/>
                  </a:moveTo>
                  <a:lnTo>
                    <a:pt x="0" y="2346316"/>
                  </a:lnTo>
                  <a:lnTo>
                    <a:pt x="2346316" y="0"/>
                  </a:lnTo>
                  <a:lnTo>
                    <a:pt x="3558650" y="0"/>
                  </a:lnTo>
                  <a:lnTo>
                    <a:pt x="0" y="3558650"/>
                  </a:lnTo>
                  <a:close/>
                </a:path>
              </a:pathLst>
            </a:custGeom>
            <a:solidFill>
              <a:srgbClr val="69A8B1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4782879" y="6781878"/>
            <a:ext cx="3505638" cy="3505638"/>
            <a:chOff x="14782879" y="6781878"/>
            <a:chExt cx="3505638" cy="3505638"/>
          </a:xfrm>
        </p:grpSpPr>
        <p:sp>
          <p:nvSpPr>
            <p:cNvPr id="10" name="object 10"/>
            <p:cNvSpPr/>
            <p:nvPr/>
          </p:nvSpPr>
          <p:spPr>
            <a:xfrm>
              <a:off x="17203101" y="9202102"/>
              <a:ext cx="1085215" cy="1085215"/>
            </a:xfrm>
            <a:custGeom>
              <a:avLst/>
              <a:gdLst/>
              <a:ahLst/>
              <a:cxnLst/>
              <a:rect l="l" t="t" r="r" b="b"/>
              <a:pathLst>
                <a:path w="1085215" h="1085215">
                  <a:moveTo>
                    <a:pt x="1084896" y="0"/>
                  </a:moveTo>
                  <a:lnTo>
                    <a:pt x="1084896" y="1084896"/>
                  </a:lnTo>
                  <a:lnTo>
                    <a:pt x="0" y="1084896"/>
                  </a:lnTo>
                  <a:lnTo>
                    <a:pt x="1084896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69799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992992" y="7991991"/>
              <a:ext cx="2295525" cy="2295525"/>
            </a:xfrm>
            <a:custGeom>
              <a:avLst/>
              <a:gdLst/>
              <a:ahLst/>
              <a:cxnLst/>
              <a:rect l="l" t="t" r="r" b="b"/>
              <a:pathLst>
                <a:path w="2295525" h="2295525">
                  <a:moveTo>
                    <a:pt x="2295008" y="0"/>
                  </a:moveTo>
                  <a:lnTo>
                    <a:pt x="2295008" y="1212333"/>
                  </a:lnTo>
                  <a:lnTo>
                    <a:pt x="1212333" y="2295008"/>
                  </a:lnTo>
                  <a:lnTo>
                    <a:pt x="0" y="2295008"/>
                  </a:lnTo>
                  <a:lnTo>
                    <a:pt x="2295008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39999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782879" y="6781878"/>
              <a:ext cx="3505200" cy="3505200"/>
            </a:xfrm>
            <a:custGeom>
              <a:avLst/>
              <a:gdLst/>
              <a:ahLst/>
              <a:cxnLst/>
              <a:rect l="l" t="t" r="r" b="b"/>
              <a:pathLst>
                <a:path w="3505200" h="3505200">
                  <a:moveTo>
                    <a:pt x="3505121" y="0"/>
                  </a:moveTo>
                  <a:lnTo>
                    <a:pt x="3505121" y="1212333"/>
                  </a:lnTo>
                  <a:lnTo>
                    <a:pt x="1212333" y="3505121"/>
                  </a:lnTo>
                  <a:lnTo>
                    <a:pt x="0" y="3505121"/>
                  </a:lnTo>
                  <a:lnTo>
                    <a:pt x="3505121" y="0"/>
                  </a:lnTo>
                  <a:close/>
                </a:path>
              </a:pathLst>
            </a:custGeom>
            <a:solidFill>
              <a:srgbClr val="69A8B1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D003C463-5B7B-5E70-BC51-6D9FB2281C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016" y="7018953"/>
            <a:ext cx="4140200" cy="232886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03FA2A6-C584-30A2-17BA-96AB6757F1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136" y="3475010"/>
            <a:ext cx="4140199" cy="232886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7E7F625-EF67-5EE6-F57E-39C5F8E46A6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5854" y="569279"/>
            <a:ext cx="4140199" cy="232886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CD4A2E4-7E98-C082-FB8A-FC527FA383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6275" y="3175189"/>
            <a:ext cx="3919538" cy="292850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FD5705F-A619-00AA-BBCA-6D083AB1AAF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005" y="615158"/>
            <a:ext cx="4140199" cy="232886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C6AE44C-23F2-7585-2585-6681F9318F4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8814" y="6993930"/>
            <a:ext cx="4175765" cy="234886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EF7F61D-75AB-A37F-80A7-C6FF6A8B978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929" y="6993930"/>
            <a:ext cx="4176204" cy="234911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09F0650-BB15-5852-EEAE-E8E0F7A4BE6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87" y="3434753"/>
            <a:ext cx="4175766" cy="234886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A110581-C07E-6C35-8827-D9F8B2E6EB2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83" y="6993930"/>
            <a:ext cx="4175765" cy="234886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32CAE56-B085-7583-A368-3C72A31E0D2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458" y="3475010"/>
            <a:ext cx="4140199" cy="232886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54C99C13-CC53-58F7-3B09-A37AC873B393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515" y="615158"/>
            <a:ext cx="4140199" cy="232886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</TotalTime>
  <Words>224</Words>
  <Application>Microsoft Office PowerPoint</Application>
  <PresentationFormat>Custom</PresentationFormat>
  <Paragraphs>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Lucida Sans Unicode</vt:lpstr>
      <vt:lpstr>Söhne</vt:lpstr>
      <vt:lpstr>Trebuchet MS</vt:lpstr>
      <vt:lpstr>Wingdings</vt:lpstr>
      <vt:lpstr>Office Theme</vt:lpstr>
      <vt:lpstr>NS COMPUTERS</vt:lpstr>
      <vt:lpstr>INTRODUCTION</vt:lpstr>
      <vt:lpstr>OBJECTIVE’s</vt:lpstr>
      <vt:lpstr>FEATURES    AND  LIMITATIONS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ANXIETY.</dc:title>
  <dc:creator>Shania Thomas</dc:creator>
  <cp:keywords>DAFYpkDQ_AM,BAELJMra49E</cp:keywords>
  <cp:lastModifiedBy>Srikanth VM</cp:lastModifiedBy>
  <cp:revision>26</cp:revision>
  <dcterms:created xsi:type="dcterms:W3CDTF">2023-02-26T12:33:44Z</dcterms:created>
  <dcterms:modified xsi:type="dcterms:W3CDTF">2023-05-05T04:21:57Z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2023-01-25T00:00:00Z</vt:filetime>
  </property>
  <property fmtid="{D5CDD505-2E9C-101B-9397-08002B2CF9AE}" pid="3" name="Creator">
    <vt:lpwstr>Canva</vt:lpwstr>
  </property>
  <property fmtid="{D5CDD505-2E9C-101B-9397-08002B2CF9AE}" pid="4" name="LastSaved">
    <vt:filetime>2023-01-25T00:00:00Z</vt:filetime>
  </property>
</Properties>
</file>