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81330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89099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792877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91825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511070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688439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54019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31026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45056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309304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681513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367331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72425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389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rot="0">
            <a:off x="0" y="0"/>
            <a:ext cx="12192000" cy="1441448"/>
          </a:xfrm>
          <a:prstGeom prst="rect"/>
          <a:noFill/>
          <a:ln w="12700" cmpd="sng" cap="flat">
            <a:noFill/>
            <a:prstDash val="solid"/>
            <a:miter/>
          </a:ln>
        </p:spPr>
      </p:pic>
      <p:pic>
        <p:nvPicPr>
          <p:cNvPr id="15"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6" name="文本框"/>
          <p:cNvSpPr>
            <a:spLocks noGrp="1"/>
          </p:cNvSpPr>
          <p:nvPr>
            <p:ph type="ctrTitle"/>
          </p:nvPr>
        </p:nvSpPr>
        <p:spPr>
          <a:xfrm rot="0">
            <a:off x="1371600" y="1803404"/>
            <a:ext cx="9448800" cy="182509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noGrp="1"/>
          </p:cNvSpPr>
          <p:nvPr>
            <p:ph type="dt" idx="10"/>
          </p:nvPr>
        </p:nvSpPr>
        <p:spPr>
          <a:xfrm rot="0">
            <a:off x="7909561" y="4314328"/>
            <a:ext cx="2910840" cy="374642"/>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371600" y="4323845"/>
            <a:ext cx="6400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077200" y="1430866"/>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1343912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380485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5345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2464191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5075099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74787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19711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95679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54696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902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14166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086626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01635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9/20/2024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7241740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 :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Srikanth.T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35</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35</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(information system management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847358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5019251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3276008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6454978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7993675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1524777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827950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R</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B</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LEM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6589420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048737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75150382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5"/>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09177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6847421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32188759"/>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2024-09-20T12:26:56Z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