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9D2E-B723-4660-A9CD-D915A03CB83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1800-8A25-4D5E-8B08-6D272589B0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EDC10F-B9A5-4E8E-BC26-B2E9F3B53AB4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BC450D-FB82-456C-AA74-DB3B9806878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Electronic Transaction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5029200"/>
            <a:ext cx="3352800" cy="777875"/>
          </a:xfrm>
        </p:spPr>
        <p:txBody>
          <a:bodyPr/>
          <a:lstStyle/>
          <a:p>
            <a:r>
              <a:rPr lang="en-US" sz="3200" dirty="0" smtClean="0"/>
              <a:t>A. </a:t>
            </a:r>
            <a:r>
              <a:rPr lang="en-US" sz="3200" dirty="0" err="1" smtClean="0"/>
              <a:t>Hemaharipriya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8382000" cy="59157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sends order and payment information to the merchant</a:t>
            </a:r>
          </a:p>
          <a:p>
            <a:r>
              <a:rPr lang="en-US" dirty="0" smtClean="0"/>
              <a:t>The merchant requests payment authorization from the payment gateway prior to shipment</a:t>
            </a:r>
          </a:p>
          <a:p>
            <a:r>
              <a:rPr lang="en-US" dirty="0" smtClean="0"/>
              <a:t>The merchant confirms order to the customer</a:t>
            </a:r>
          </a:p>
          <a:p>
            <a:r>
              <a:rPr lang="en-US" dirty="0" smtClean="0"/>
              <a:t>The merchant provides the services to the customer</a:t>
            </a:r>
          </a:p>
          <a:p>
            <a:r>
              <a:rPr lang="en-US" dirty="0" smtClean="0"/>
              <a:t>The merchant requests payment from the payment gateway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The purpose of the dual signature is to link two messages that are intended for two different </a:t>
            </a:r>
            <a:r>
              <a:rPr lang="en-US" dirty="0" smtClean="0"/>
              <a:t>recipients from a single sender</a:t>
            </a:r>
          </a:p>
          <a:p>
            <a:r>
              <a:rPr lang="en-US" b="1" dirty="0" smtClean="0"/>
              <a:t>Recipients: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Order Information (OI) for merchant </a:t>
            </a:r>
            <a:br>
              <a:rPr lang="en-US" dirty="0" smtClean="0"/>
            </a:br>
            <a:r>
              <a:rPr lang="en-US" dirty="0" smtClean="0"/>
              <a:t>Payment Information (PI) for bank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Sender: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Customer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Dual-Signa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8928709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SET</a:t>
            </a:r>
          </a:p>
          <a:p>
            <a:r>
              <a:rPr lang="en-US" dirty="0" smtClean="0"/>
              <a:t>Functionalities of SET</a:t>
            </a:r>
          </a:p>
          <a:p>
            <a:r>
              <a:rPr lang="en-US" dirty="0" smtClean="0"/>
              <a:t>Requirements for SET</a:t>
            </a:r>
          </a:p>
          <a:p>
            <a:r>
              <a:rPr lang="en-US" dirty="0" smtClean="0"/>
              <a:t>SET transactions</a:t>
            </a:r>
          </a:p>
          <a:p>
            <a:r>
              <a:rPr lang="en-US" dirty="0" smtClean="0"/>
              <a:t>Dual signature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Electronic Transaction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layer security mechanism, consisting of a set of protocols</a:t>
            </a:r>
          </a:p>
          <a:p>
            <a:r>
              <a:rPr lang="en-US" dirty="0" smtClean="0"/>
              <a:t>Protect credit card transaction on the internet</a:t>
            </a:r>
          </a:p>
          <a:p>
            <a:r>
              <a:rPr lang="en-US" dirty="0" smtClean="0"/>
              <a:t> It uses different encryption and hashing techniques to secure payments over the internet done through credit cards.</a:t>
            </a:r>
            <a:endParaRPr lang="en-US" dirty="0" smtClean="0"/>
          </a:p>
          <a:p>
            <a:r>
              <a:rPr lang="en-US" dirty="0" smtClean="0"/>
              <a:t>Master card, Visa, IBM, Microsoft, Netscape, Cyber cash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Functionalities of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b="1" dirty="0" smtClean="0"/>
              <a:t>Confidentiality of information</a:t>
            </a:r>
          </a:p>
          <a:p>
            <a:r>
              <a:rPr lang="en-US" b="1" dirty="0" smtClean="0"/>
              <a:t>Integrity of data</a:t>
            </a: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b="1" dirty="0" smtClean="0"/>
              <a:t>Cardholder  account authentication</a:t>
            </a:r>
          </a:p>
          <a:p>
            <a:pPr lvl="1"/>
            <a:r>
              <a:rPr lang="en-US" b="1" dirty="0" smtClean="0"/>
              <a:t>Merchant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Confidentiality </a:t>
            </a:r>
            <a:r>
              <a:rPr lang="en-US" dirty="0" smtClean="0"/>
              <a:t>refers to preventing unintended people from reading the message being transferred.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 provides credit card number can be seen by issuing bank only but never seen by seller or merchant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 </a:t>
            </a:r>
            <a:r>
              <a:rPr lang="en-US" dirty="0" smtClean="0"/>
              <a:t>implements confidentiality by using encryption techniques. Traditionally DES is used for encryption purposes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SET doesn’t allow message modification with the help of signatures. </a:t>
            </a:r>
            <a:r>
              <a:rPr lang="en-US" dirty="0" smtClean="0"/>
              <a:t>It guarantees that the message contents are not altered.</a:t>
            </a:r>
          </a:p>
          <a:p>
            <a:r>
              <a:rPr lang="en-US" dirty="0" smtClean="0"/>
              <a:t>Messages </a:t>
            </a:r>
            <a:r>
              <a:rPr lang="en-US" dirty="0" smtClean="0"/>
              <a:t>are protected against unauthorized modification using RSA digital signatures with </a:t>
            </a:r>
            <a:r>
              <a:rPr lang="en-US" dirty="0" smtClean="0"/>
              <a:t>SHA-1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Merchant Authentication</a:t>
            </a:r>
            <a:r>
              <a:rPr lang="en-US" dirty="0" smtClean="0"/>
              <a:t> – To prevent theft, SET allows customers to check previous relationships between merchants and financial institutions. </a:t>
            </a:r>
          </a:p>
          <a:p>
            <a:pPr fontAlgn="base"/>
            <a:r>
              <a:rPr lang="en-US" b="1" dirty="0" smtClean="0"/>
              <a:t>Customer / Cardholder Authentication</a:t>
            </a:r>
            <a:r>
              <a:rPr lang="en-US" dirty="0" smtClean="0"/>
              <a:t> – SET checks if the use of a credit card is done by an authorized user or </a:t>
            </a:r>
            <a:r>
              <a:rPr lang="en-US" dirty="0" smtClean="0"/>
              <a:t>not.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		SET uses x.509v3 digital certificates with RSA signatures for verification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in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to provide mutual authentication i.e., customer authentication and merchant authentication</a:t>
            </a:r>
          </a:p>
          <a:p>
            <a:r>
              <a:rPr lang="en-US" dirty="0" smtClean="0"/>
              <a:t>It has to keep payment information and order information confidential using appropriate encryptions</a:t>
            </a:r>
          </a:p>
          <a:p>
            <a:r>
              <a:rPr lang="en-US" dirty="0" smtClean="0"/>
              <a:t>Resistive against message modifications</a:t>
            </a:r>
          </a:p>
          <a:p>
            <a:r>
              <a:rPr lang="en-US" dirty="0" smtClean="0"/>
              <a:t>It also needs to provide interoperability and make use of the best security mechanisms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Participants in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Cardholder/Customer: </a:t>
            </a:r>
            <a:r>
              <a:rPr lang="en-US" dirty="0" smtClean="0"/>
              <a:t>The authorized user of payment card</a:t>
            </a:r>
          </a:p>
          <a:p>
            <a:r>
              <a:rPr lang="en-US" b="1" dirty="0" smtClean="0"/>
              <a:t>E-commerce merchant: </a:t>
            </a:r>
            <a:r>
              <a:rPr lang="en-US" dirty="0" smtClean="0"/>
              <a:t>Seller</a:t>
            </a:r>
          </a:p>
          <a:p>
            <a:r>
              <a:rPr lang="en-US" b="1" dirty="0" smtClean="0"/>
              <a:t>Card issuer: </a:t>
            </a:r>
            <a:r>
              <a:rPr lang="en-US" dirty="0" smtClean="0"/>
              <a:t>A financial organization(bank) that issue the payment card</a:t>
            </a:r>
          </a:p>
          <a:p>
            <a:r>
              <a:rPr lang="en-US" b="1" dirty="0" smtClean="0"/>
              <a:t>Acquirer: </a:t>
            </a:r>
            <a:r>
              <a:rPr lang="en-US" dirty="0" smtClean="0"/>
              <a:t>A financial organization that processes payment authorization and facilitates electronic funds transfer to the merchant's </a:t>
            </a:r>
            <a:r>
              <a:rPr lang="en-US" dirty="0" smtClean="0"/>
              <a:t>account</a:t>
            </a:r>
          </a:p>
          <a:p>
            <a:r>
              <a:rPr lang="en-US" b="1" dirty="0" smtClean="0"/>
              <a:t>Payment Gateway: </a:t>
            </a:r>
            <a:r>
              <a:rPr lang="en-US" dirty="0" smtClean="0"/>
              <a:t>Interface between card payment networks and secure electronic </a:t>
            </a:r>
            <a:r>
              <a:rPr lang="en-US" dirty="0" smtClean="0"/>
              <a:t>transactions</a:t>
            </a:r>
          </a:p>
          <a:p>
            <a:r>
              <a:rPr lang="en-US" b="1" dirty="0" smtClean="0"/>
              <a:t>Certificate Authority: </a:t>
            </a:r>
            <a:r>
              <a:rPr lang="en-US" dirty="0" smtClean="0"/>
              <a:t>Trusted organization that provides public key digital certificates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291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Secure Electronic Transaction</vt:lpstr>
      <vt:lpstr>Learning objectives</vt:lpstr>
      <vt:lpstr>Secure Electronic Transaction </vt:lpstr>
      <vt:lpstr>Functionalities of SET</vt:lpstr>
      <vt:lpstr> Confidentiality</vt:lpstr>
      <vt:lpstr>Integrity</vt:lpstr>
      <vt:lpstr>Authentication</vt:lpstr>
      <vt:lpstr>Requirements in SET</vt:lpstr>
      <vt:lpstr>Participants in SET</vt:lpstr>
      <vt:lpstr> </vt:lpstr>
      <vt:lpstr>SET transactions</vt:lpstr>
      <vt:lpstr>Dual signature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Electronic Transaction</dc:title>
  <dc:creator>Haripriya</dc:creator>
  <cp:lastModifiedBy>Haripriya</cp:lastModifiedBy>
  <cp:revision>11</cp:revision>
  <dcterms:created xsi:type="dcterms:W3CDTF">2022-08-17T17:27:23Z</dcterms:created>
  <dcterms:modified xsi:type="dcterms:W3CDTF">2022-08-17T19:13:19Z</dcterms:modified>
</cp:coreProperties>
</file>