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22524-D7E3-4A46-9087-09DBCA83DB71}" v="372" dt="2022-08-17T17:29:17.358"/>
    <p1510:client id="{7E2E4749-9B9A-46CA-B039-57E10853A2BE}" v="1998" dt="2022-08-17T16:45:55.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09cb88e28c45559a" providerId="Windows Live" clId="Web-{7E2E4749-9B9A-46CA-B039-57E10853A2BE}"/>
    <pc:docChg chg="addSld delSld modSld">
      <pc:chgData name="Guest User" userId="09cb88e28c45559a" providerId="Windows Live" clId="Web-{7E2E4749-9B9A-46CA-B039-57E10853A2BE}" dt="2022-08-17T16:45:55.838" v="1975" actId="20577"/>
      <pc:docMkLst>
        <pc:docMk/>
      </pc:docMkLst>
      <pc:sldChg chg="delSp modSp">
        <pc:chgData name="Guest User" userId="09cb88e28c45559a" providerId="Windows Live" clId="Web-{7E2E4749-9B9A-46CA-B039-57E10853A2BE}" dt="2022-08-17T15:08:53.354" v="44" actId="1076"/>
        <pc:sldMkLst>
          <pc:docMk/>
          <pc:sldMk cId="109857222" sldId="256"/>
        </pc:sldMkLst>
        <pc:spChg chg="mod">
          <ac:chgData name="Guest User" userId="09cb88e28c45559a" providerId="Windows Live" clId="Web-{7E2E4749-9B9A-46CA-B039-57E10853A2BE}" dt="2022-08-17T15:08:53.354" v="44" actId="1076"/>
          <ac:spMkLst>
            <pc:docMk/>
            <pc:sldMk cId="109857222" sldId="256"/>
            <ac:spMk id="2" creationId="{00000000-0000-0000-0000-000000000000}"/>
          </ac:spMkLst>
        </pc:spChg>
        <pc:spChg chg="del">
          <ac:chgData name="Guest User" userId="09cb88e28c45559a" providerId="Windows Live" clId="Web-{7E2E4749-9B9A-46CA-B039-57E10853A2BE}" dt="2022-08-17T15:08:33.853" v="42"/>
          <ac:spMkLst>
            <pc:docMk/>
            <pc:sldMk cId="109857222" sldId="256"/>
            <ac:spMk id="3" creationId="{00000000-0000-0000-0000-000000000000}"/>
          </ac:spMkLst>
        </pc:spChg>
      </pc:sldChg>
      <pc:sldChg chg="modSp new del">
        <pc:chgData name="Guest User" userId="09cb88e28c45559a" providerId="Windows Live" clId="Web-{7E2E4749-9B9A-46CA-B039-57E10853A2BE}" dt="2022-08-17T15:12:39.295" v="74"/>
        <pc:sldMkLst>
          <pc:docMk/>
          <pc:sldMk cId="3015709683" sldId="257"/>
        </pc:sldMkLst>
        <pc:spChg chg="mod">
          <ac:chgData name="Guest User" userId="09cb88e28c45559a" providerId="Windows Live" clId="Web-{7E2E4749-9B9A-46CA-B039-57E10853A2BE}" dt="2022-08-17T15:10:14.777" v="61" actId="20577"/>
          <ac:spMkLst>
            <pc:docMk/>
            <pc:sldMk cId="3015709683" sldId="257"/>
            <ac:spMk id="2" creationId="{23AE9CCB-9F58-4653-1AB1-3B8D8284826C}"/>
          </ac:spMkLst>
        </pc:spChg>
        <pc:spChg chg="mod">
          <ac:chgData name="Guest User" userId="09cb88e28c45559a" providerId="Windows Live" clId="Web-{7E2E4749-9B9A-46CA-B039-57E10853A2BE}" dt="2022-08-17T15:12:27.576" v="73" actId="20577"/>
          <ac:spMkLst>
            <pc:docMk/>
            <pc:sldMk cId="3015709683" sldId="257"/>
            <ac:spMk id="3" creationId="{D4A86055-251E-C43F-FE44-C4B9214F4E15}"/>
          </ac:spMkLst>
        </pc:spChg>
      </pc:sldChg>
      <pc:sldChg chg="modSp new">
        <pc:chgData name="Guest User" userId="09cb88e28c45559a" providerId="Windows Live" clId="Web-{7E2E4749-9B9A-46CA-B039-57E10853A2BE}" dt="2022-08-17T15:21:20.680" v="215" actId="1076"/>
        <pc:sldMkLst>
          <pc:docMk/>
          <pc:sldMk cId="2755068276" sldId="258"/>
        </pc:sldMkLst>
        <pc:spChg chg="mod">
          <ac:chgData name="Guest User" userId="09cb88e28c45559a" providerId="Windows Live" clId="Web-{7E2E4749-9B9A-46CA-B039-57E10853A2BE}" dt="2022-08-17T15:21:14.945" v="214" actId="20577"/>
          <ac:spMkLst>
            <pc:docMk/>
            <pc:sldMk cId="2755068276" sldId="258"/>
            <ac:spMk id="2" creationId="{3BA391E6-C807-523C-9460-530372ABCBAC}"/>
          </ac:spMkLst>
        </pc:spChg>
        <pc:spChg chg="mod">
          <ac:chgData name="Guest User" userId="09cb88e28c45559a" providerId="Windows Live" clId="Web-{7E2E4749-9B9A-46CA-B039-57E10853A2BE}" dt="2022-08-17T15:21:20.680" v="215" actId="1076"/>
          <ac:spMkLst>
            <pc:docMk/>
            <pc:sldMk cId="2755068276" sldId="258"/>
            <ac:spMk id="3" creationId="{38FA1E5F-E575-D5FA-B488-36C6899C483A}"/>
          </ac:spMkLst>
        </pc:spChg>
      </pc:sldChg>
      <pc:sldChg chg="modSp new">
        <pc:chgData name="Guest User" userId="09cb88e28c45559a" providerId="Windows Live" clId="Web-{7E2E4749-9B9A-46CA-B039-57E10853A2BE}" dt="2022-08-17T15:22:35.462" v="225" actId="20577"/>
        <pc:sldMkLst>
          <pc:docMk/>
          <pc:sldMk cId="1392580717" sldId="259"/>
        </pc:sldMkLst>
        <pc:spChg chg="mod">
          <ac:chgData name="Guest User" userId="09cb88e28c45559a" providerId="Windows Live" clId="Web-{7E2E4749-9B9A-46CA-B039-57E10853A2BE}" dt="2022-08-17T15:20:58.492" v="213" actId="20577"/>
          <ac:spMkLst>
            <pc:docMk/>
            <pc:sldMk cId="1392580717" sldId="259"/>
            <ac:spMk id="2" creationId="{D07AF95F-212C-CDE2-F355-81A25E654B81}"/>
          </ac:spMkLst>
        </pc:spChg>
        <pc:spChg chg="mod">
          <ac:chgData name="Guest User" userId="09cb88e28c45559a" providerId="Windows Live" clId="Web-{7E2E4749-9B9A-46CA-B039-57E10853A2BE}" dt="2022-08-17T15:22:35.462" v="225" actId="20577"/>
          <ac:spMkLst>
            <pc:docMk/>
            <pc:sldMk cId="1392580717" sldId="259"/>
            <ac:spMk id="3" creationId="{4F3F7801-CD67-D9DF-3DBE-1C903C8BB13C}"/>
          </ac:spMkLst>
        </pc:spChg>
      </pc:sldChg>
      <pc:sldChg chg="modSp new">
        <pc:chgData name="Guest User" userId="09cb88e28c45559a" providerId="Windows Live" clId="Web-{7E2E4749-9B9A-46CA-B039-57E10853A2BE}" dt="2022-08-17T16:17:52.476" v="1367" actId="1076"/>
        <pc:sldMkLst>
          <pc:docMk/>
          <pc:sldMk cId="3056093314" sldId="260"/>
        </pc:sldMkLst>
        <pc:spChg chg="mod">
          <ac:chgData name="Guest User" userId="09cb88e28c45559a" providerId="Windows Live" clId="Web-{7E2E4749-9B9A-46CA-B039-57E10853A2BE}" dt="2022-08-17T15:25:12.543" v="235" actId="20577"/>
          <ac:spMkLst>
            <pc:docMk/>
            <pc:sldMk cId="3056093314" sldId="260"/>
            <ac:spMk id="2" creationId="{B8868387-5905-7E80-3D13-0A0918773D0A}"/>
          </ac:spMkLst>
        </pc:spChg>
        <pc:spChg chg="mod">
          <ac:chgData name="Guest User" userId="09cb88e28c45559a" providerId="Windows Live" clId="Web-{7E2E4749-9B9A-46CA-B039-57E10853A2BE}" dt="2022-08-17T16:17:52.476" v="1367" actId="1076"/>
          <ac:spMkLst>
            <pc:docMk/>
            <pc:sldMk cId="3056093314" sldId="260"/>
            <ac:spMk id="3" creationId="{0EAC4B7A-DA66-5061-7AE8-7E7AECBD721C}"/>
          </ac:spMkLst>
        </pc:spChg>
      </pc:sldChg>
      <pc:sldChg chg="modSp new del">
        <pc:chgData name="Guest User" userId="09cb88e28c45559a" providerId="Windows Live" clId="Web-{7E2E4749-9B9A-46CA-B039-57E10853A2BE}" dt="2022-08-17T15:40:47.123" v="558"/>
        <pc:sldMkLst>
          <pc:docMk/>
          <pc:sldMk cId="135704990" sldId="261"/>
        </pc:sldMkLst>
        <pc:spChg chg="mod">
          <ac:chgData name="Guest User" userId="09cb88e28c45559a" providerId="Windows Live" clId="Web-{7E2E4749-9B9A-46CA-B039-57E10853A2BE}" dt="2022-08-17T15:40:32.623" v="552" actId="20577"/>
          <ac:spMkLst>
            <pc:docMk/>
            <pc:sldMk cId="135704990" sldId="261"/>
            <ac:spMk id="2" creationId="{9F9D6C5C-7BEA-03B9-5DA1-D3C7176E45F9}"/>
          </ac:spMkLst>
        </pc:spChg>
        <pc:spChg chg="mod">
          <ac:chgData name="Guest User" userId="09cb88e28c45559a" providerId="Windows Live" clId="Web-{7E2E4749-9B9A-46CA-B039-57E10853A2BE}" dt="2022-08-17T15:40:40.888" v="555" actId="20577"/>
          <ac:spMkLst>
            <pc:docMk/>
            <pc:sldMk cId="135704990" sldId="261"/>
            <ac:spMk id="3" creationId="{44D9B56D-BA99-4714-E03A-694EAA4B4D3D}"/>
          </ac:spMkLst>
        </pc:spChg>
      </pc:sldChg>
      <pc:sldChg chg="modSp new">
        <pc:chgData name="Guest User" userId="09cb88e28c45559a" providerId="Windows Live" clId="Web-{7E2E4749-9B9A-46CA-B039-57E10853A2BE}" dt="2022-08-17T15:59:43.003" v="1214" actId="1076"/>
        <pc:sldMkLst>
          <pc:docMk/>
          <pc:sldMk cId="119475288" sldId="262"/>
        </pc:sldMkLst>
        <pc:spChg chg="mod">
          <ac:chgData name="Guest User" userId="09cb88e28c45559a" providerId="Windows Live" clId="Web-{7E2E4749-9B9A-46CA-B039-57E10853A2BE}" dt="2022-08-17T15:59:43.003" v="1214" actId="1076"/>
          <ac:spMkLst>
            <pc:docMk/>
            <pc:sldMk cId="119475288" sldId="262"/>
            <ac:spMk id="2" creationId="{F47B37FB-3379-004C-9D89-8E2D23EEB91D}"/>
          </ac:spMkLst>
        </pc:spChg>
        <pc:spChg chg="mod">
          <ac:chgData name="Guest User" userId="09cb88e28c45559a" providerId="Windows Live" clId="Web-{7E2E4749-9B9A-46CA-B039-57E10853A2BE}" dt="2022-08-17T15:59:33.847" v="1213" actId="1076"/>
          <ac:spMkLst>
            <pc:docMk/>
            <pc:sldMk cId="119475288" sldId="262"/>
            <ac:spMk id="3" creationId="{F6E7E42C-572C-6122-DDF8-B6E11AEB94DC}"/>
          </ac:spMkLst>
        </pc:spChg>
      </pc:sldChg>
      <pc:sldChg chg="addSp delSp modSp new">
        <pc:chgData name="Guest User" userId="09cb88e28c45559a" providerId="Windows Live" clId="Web-{7E2E4749-9B9A-46CA-B039-57E10853A2BE}" dt="2022-08-17T16:00:21.941" v="1217" actId="1076"/>
        <pc:sldMkLst>
          <pc:docMk/>
          <pc:sldMk cId="3286847075" sldId="263"/>
        </pc:sldMkLst>
        <pc:spChg chg="mod">
          <ac:chgData name="Guest User" userId="09cb88e28c45559a" providerId="Windows Live" clId="Web-{7E2E4749-9B9A-46CA-B039-57E10853A2BE}" dt="2022-08-17T16:00:21.941" v="1217" actId="1076"/>
          <ac:spMkLst>
            <pc:docMk/>
            <pc:sldMk cId="3286847075" sldId="263"/>
            <ac:spMk id="2" creationId="{75F35BA3-188B-3D7E-AAF1-A9B301CC19ED}"/>
          </ac:spMkLst>
        </pc:spChg>
        <pc:spChg chg="mod">
          <ac:chgData name="Guest User" userId="09cb88e28c45559a" providerId="Windows Live" clId="Web-{7E2E4749-9B9A-46CA-B039-57E10853A2BE}" dt="2022-08-17T16:00:13.332" v="1216" actId="1076"/>
          <ac:spMkLst>
            <pc:docMk/>
            <pc:sldMk cId="3286847075" sldId="263"/>
            <ac:spMk id="3" creationId="{A94B4874-A259-51D3-DC4D-49DBE028AE17}"/>
          </ac:spMkLst>
        </pc:spChg>
        <pc:cxnChg chg="add del mod">
          <ac:chgData name="Guest User" userId="09cb88e28c45559a" providerId="Windows Live" clId="Web-{7E2E4749-9B9A-46CA-B039-57E10853A2BE}" dt="2022-08-17T15:59:09.455" v="1209"/>
          <ac:cxnSpMkLst>
            <pc:docMk/>
            <pc:sldMk cId="3286847075" sldId="263"/>
            <ac:cxnSpMk id="4" creationId="{0B953F6A-2786-2939-CC22-E1693D437CDA}"/>
          </ac:cxnSpMkLst>
        </pc:cxnChg>
      </pc:sldChg>
      <pc:sldChg chg="modSp new">
        <pc:chgData name="Guest User" userId="09cb88e28c45559a" providerId="Windows Live" clId="Web-{7E2E4749-9B9A-46CA-B039-57E10853A2BE}" dt="2022-08-17T16:01:46.802" v="1241" actId="20577"/>
        <pc:sldMkLst>
          <pc:docMk/>
          <pc:sldMk cId="377340334" sldId="264"/>
        </pc:sldMkLst>
        <pc:spChg chg="mod">
          <ac:chgData name="Guest User" userId="09cb88e28c45559a" providerId="Windows Live" clId="Web-{7E2E4749-9B9A-46CA-B039-57E10853A2BE}" dt="2022-08-17T16:01:35.318" v="1236" actId="20577"/>
          <ac:spMkLst>
            <pc:docMk/>
            <pc:sldMk cId="377340334" sldId="264"/>
            <ac:spMk id="2" creationId="{BBAEED68-8EB6-0D25-0286-3E98DCD62A97}"/>
          </ac:spMkLst>
        </pc:spChg>
        <pc:spChg chg="mod">
          <ac:chgData name="Guest User" userId="09cb88e28c45559a" providerId="Windows Live" clId="Web-{7E2E4749-9B9A-46CA-B039-57E10853A2BE}" dt="2022-08-17T16:01:46.802" v="1241" actId="20577"/>
          <ac:spMkLst>
            <pc:docMk/>
            <pc:sldMk cId="377340334" sldId="264"/>
            <ac:spMk id="3" creationId="{401129CB-D41C-F74A-D97D-4CD5BEA39551}"/>
          </ac:spMkLst>
        </pc:spChg>
      </pc:sldChg>
      <pc:sldChg chg="addSp delSp modSp new">
        <pc:chgData name="Guest User" userId="09cb88e28c45559a" providerId="Windows Live" clId="Web-{7E2E4749-9B9A-46CA-B039-57E10853A2BE}" dt="2022-08-17T16:14:45.316" v="1261" actId="1076"/>
        <pc:sldMkLst>
          <pc:docMk/>
          <pc:sldMk cId="484803949" sldId="265"/>
        </pc:sldMkLst>
        <pc:spChg chg="mod">
          <ac:chgData name="Guest User" userId="09cb88e28c45559a" providerId="Windows Live" clId="Web-{7E2E4749-9B9A-46CA-B039-57E10853A2BE}" dt="2022-08-17T16:04:03.351" v="1257" actId="20577"/>
          <ac:spMkLst>
            <pc:docMk/>
            <pc:sldMk cId="484803949" sldId="265"/>
            <ac:spMk id="2" creationId="{D6939DFD-D38A-A779-D199-3E26D670703F}"/>
          </ac:spMkLst>
        </pc:spChg>
        <pc:spChg chg="del">
          <ac:chgData name="Guest User" userId="09cb88e28c45559a" providerId="Windows Live" clId="Web-{7E2E4749-9B9A-46CA-B039-57E10853A2BE}" dt="2022-08-17T16:13:01.502" v="1258"/>
          <ac:spMkLst>
            <pc:docMk/>
            <pc:sldMk cId="484803949" sldId="265"/>
            <ac:spMk id="3" creationId="{9D1E21C5-215A-D7AF-D745-3FAF36585AB4}"/>
          </ac:spMkLst>
        </pc:spChg>
        <pc:picChg chg="add mod ord">
          <ac:chgData name="Guest User" userId="09cb88e28c45559a" providerId="Windows Live" clId="Web-{7E2E4749-9B9A-46CA-B039-57E10853A2BE}" dt="2022-08-17T16:14:45.316" v="1261" actId="1076"/>
          <ac:picMkLst>
            <pc:docMk/>
            <pc:sldMk cId="484803949" sldId="265"/>
            <ac:picMk id="4" creationId="{56EAEB6B-7DA6-7D20-039D-D4C37863318D}"/>
          </ac:picMkLst>
        </pc:picChg>
      </pc:sldChg>
      <pc:sldChg chg="modSp new">
        <pc:chgData name="Guest User" userId="09cb88e28c45559a" providerId="Windows Live" clId="Web-{7E2E4749-9B9A-46CA-B039-57E10853A2BE}" dt="2022-08-17T16:26:47.814" v="1701" actId="20577"/>
        <pc:sldMkLst>
          <pc:docMk/>
          <pc:sldMk cId="728121232" sldId="266"/>
        </pc:sldMkLst>
        <pc:spChg chg="mod">
          <ac:chgData name="Guest User" userId="09cb88e28c45559a" providerId="Windows Live" clId="Web-{7E2E4749-9B9A-46CA-B039-57E10853A2BE}" dt="2022-08-17T16:18:57.071" v="1381" actId="20577"/>
          <ac:spMkLst>
            <pc:docMk/>
            <pc:sldMk cId="728121232" sldId="266"/>
            <ac:spMk id="2" creationId="{89485A3B-F28C-2415-9EEA-995979555C9E}"/>
          </ac:spMkLst>
        </pc:spChg>
        <pc:spChg chg="mod">
          <ac:chgData name="Guest User" userId="09cb88e28c45559a" providerId="Windows Live" clId="Web-{7E2E4749-9B9A-46CA-B039-57E10853A2BE}" dt="2022-08-17T16:26:47.814" v="1701" actId="20577"/>
          <ac:spMkLst>
            <pc:docMk/>
            <pc:sldMk cId="728121232" sldId="266"/>
            <ac:spMk id="3" creationId="{A95C79B4-E29F-0DD2-E606-15B39B13C22E}"/>
          </ac:spMkLst>
        </pc:spChg>
      </pc:sldChg>
      <pc:sldChg chg="modSp new">
        <pc:chgData name="Guest User" userId="09cb88e28c45559a" providerId="Windows Live" clId="Web-{7E2E4749-9B9A-46CA-B039-57E10853A2BE}" dt="2022-08-17T16:45:55.838" v="1975" actId="20577"/>
        <pc:sldMkLst>
          <pc:docMk/>
          <pc:sldMk cId="2612638193" sldId="267"/>
        </pc:sldMkLst>
        <pc:spChg chg="mod">
          <ac:chgData name="Guest User" userId="09cb88e28c45559a" providerId="Windows Live" clId="Web-{7E2E4749-9B9A-46CA-B039-57E10853A2BE}" dt="2022-08-17T16:32:18.088" v="1708" actId="20577"/>
          <ac:spMkLst>
            <pc:docMk/>
            <pc:sldMk cId="2612638193" sldId="267"/>
            <ac:spMk id="2" creationId="{C1A424F1-2D70-BB3F-4D1B-61ED6B120CC3}"/>
          </ac:spMkLst>
        </pc:spChg>
        <pc:spChg chg="mod">
          <ac:chgData name="Guest User" userId="09cb88e28c45559a" providerId="Windows Live" clId="Web-{7E2E4749-9B9A-46CA-B039-57E10853A2BE}" dt="2022-08-17T16:45:55.838" v="1975" actId="20577"/>
          <ac:spMkLst>
            <pc:docMk/>
            <pc:sldMk cId="2612638193" sldId="267"/>
            <ac:spMk id="3" creationId="{26598B70-1A4C-0229-B0E3-5937B9119FBC}"/>
          </ac:spMkLst>
        </pc:spChg>
      </pc:sldChg>
      <pc:sldChg chg="new">
        <pc:chgData name="Guest User" userId="09cb88e28c45559a" providerId="Windows Live" clId="Web-{7E2E4749-9B9A-46CA-B039-57E10853A2BE}" dt="2022-08-17T16:30:56.056" v="1703"/>
        <pc:sldMkLst>
          <pc:docMk/>
          <pc:sldMk cId="3954991850" sldId="268"/>
        </pc:sldMkLst>
      </pc:sldChg>
      <pc:sldChg chg="new">
        <pc:chgData name="Guest User" userId="09cb88e28c45559a" providerId="Windows Live" clId="Web-{7E2E4749-9B9A-46CA-B039-57E10853A2BE}" dt="2022-08-17T16:30:56.462" v="1704"/>
        <pc:sldMkLst>
          <pc:docMk/>
          <pc:sldMk cId="2010268527" sldId="269"/>
        </pc:sldMkLst>
      </pc:sldChg>
      <pc:sldChg chg="new">
        <pc:chgData name="Guest User" userId="09cb88e28c45559a" providerId="Windows Live" clId="Web-{7E2E4749-9B9A-46CA-B039-57E10853A2BE}" dt="2022-08-17T16:30:56.868" v="1705"/>
        <pc:sldMkLst>
          <pc:docMk/>
          <pc:sldMk cId="2656178207" sldId="270"/>
        </pc:sldMkLst>
      </pc:sldChg>
    </pc:docChg>
  </pc:docChgLst>
  <pc:docChgLst>
    <pc:chgData name="Guest User" userId="09cb88e28c45559a" providerId="Windows Live" clId="Web-{13522524-D7E3-4A46-9087-09DBCA83DB71}"/>
    <pc:docChg chg="addSld modSld">
      <pc:chgData name="Guest User" userId="09cb88e28c45559a" providerId="Windows Live" clId="Web-{13522524-D7E3-4A46-9087-09DBCA83DB71}" dt="2022-08-17T17:29:16.015" v="324" actId="20577"/>
      <pc:docMkLst>
        <pc:docMk/>
      </pc:docMkLst>
      <pc:sldChg chg="addSp delSp modSp">
        <pc:chgData name="Guest User" userId="09cb88e28c45559a" providerId="Windows Live" clId="Web-{13522524-D7E3-4A46-9087-09DBCA83DB71}" dt="2022-08-17T17:16:25.862" v="74" actId="1076"/>
        <pc:sldMkLst>
          <pc:docMk/>
          <pc:sldMk cId="3954991850" sldId="268"/>
        </pc:sldMkLst>
        <pc:spChg chg="mod">
          <ac:chgData name="Guest User" userId="09cb88e28c45559a" providerId="Windows Live" clId="Web-{13522524-D7E3-4A46-9087-09DBCA83DB71}" dt="2022-08-17T17:12:25.197" v="4" actId="1076"/>
          <ac:spMkLst>
            <pc:docMk/>
            <pc:sldMk cId="3954991850" sldId="268"/>
            <ac:spMk id="2" creationId="{6278BAF4-9304-E743-2EA2-3D826FACEB8B}"/>
          </ac:spMkLst>
        </pc:spChg>
        <pc:spChg chg="del">
          <ac:chgData name="Guest User" userId="09cb88e28c45559a" providerId="Windows Live" clId="Web-{13522524-D7E3-4A46-9087-09DBCA83DB71}" dt="2022-08-17T17:12:13.275" v="2"/>
          <ac:spMkLst>
            <pc:docMk/>
            <pc:sldMk cId="3954991850" sldId="268"/>
            <ac:spMk id="3" creationId="{8C2E0B4B-2B19-E30D-8495-1E2D160E975F}"/>
          </ac:spMkLst>
        </pc:spChg>
        <pc:spChg chg="add mod">
          <ac:chgData name="Guest User" userId="09cb88e28c45559a" providerId="Windows Live" clId="Web-{13522524-D7E3-4A46-9087-09DBCA83DB71}" dt="2022-08-17T17:15:44.501" v="66" actId="20577"/>
          <ac:spMkLst>
            <pc:docMk/>
            <pc:sldMk cId="3954991850" sldId="268"/>
            <ac:spMk id="5" creationId="{467FADB2-3633-BE74-61D7-14619571BE2D}"/>
          </ac:spMkLst>
        </pc:spChg>
        <pc:spChg chg="add mod">
          <ac:chgData name="Guest User" userId="09cb88e28c45559a" providerId="Windows Live" clId="Web-{13522524-D7E3-4A46-9087-09DBCA83DB71}" dt="2022-08-17T17:16:25.862" v="74" actId="1076"/>
          <ac:spMkLst>
            <pc:docMk/>
            <pc:sldMk cId="3954991850" sldId="268"/>
            <ac:spMk id="6" creationId="{81C13BAD-0831-4A67-E92E-447AB5957EDE}"/>
          </ac:spMkLst>
        </pc:spChg>
        <pc:picChg chg="add mod ord">
          <ac:chgData name="Guest User" userId="09cb88e28c45559a" providerId="Windows Live" clId="Web-{13522524-D7E3-4A46-9087-09DBCA83DB71}" dt="2022-08-17T17:12:28.760" v="5" actId="1076"/>
          <ac:picMkLst>
            <pc:docMk/>
            <pc:sldMk cId="3954991850" sldId="268"/>
            <ac:picMk id="4" creationId="{ECD93058-C3B7-C5D3-3320-C611734FB81C}"/>
          </ac:picMkLst>
        </pc:picChg>
      </pc:sldChg>
      <pc:sldChg chg="modSp">
        <pc:chgData name="Guest User" userId="09cb88e28c45559a" providerId="Windows Live" clId="Web-{13522524-D7E3-4A46-9087-09DBCA83DB71}" dt="2022-08-17T17:17:49.240" v="85" actId="1076"/>
        <pc:sldMkLst>
          <pc:docMk/>
          <pc:sldMk cId="2010268527" sldId="269"/>
        </pc:sldMkLst>
        <pc:spChg chg="mod">
          <ac:chgData name="Guest User" userId="09cb88e28c45559a" providerId="Windows Live" clId="Web-{13522524-D7E3-4A46-9087-09DBCA83DB71}" dt="2022-08-17T17:17:27.520" v="80" actId="20577"/>
          <ac:spMkLst>
            <pc:docMk/>
            <pc:sldMk cId="2010268527" sldId="269"/>
            <ac:spMk id="2" creationId="{47B565BF-DA1E-7E7D-282A-08BA25FBB4A5}"/>
          </ac:spMkLst>
        </pc:spChg>
        <pc:spChg chg="mod">
          <ac:chgData name="Guest User" userId="09cb88e28c45559a" providerId="Windows Live" clId="Web-{13522524-D7E3-4A46-9087-09DBCA83DB71}" dt="2022-08-17T17:17:49.240" v="85" actId="1076"/>
          <ac:spMkLst>
            <pc:docMk/>
            <pc:sldMk cId="2010268527" sldId="269"/>
            <ac:spMk id="3" creationId="{43193249-3C9A-9343-1B53-1EE4EE1886A7}"/>
          </ac:spMkLst>
        </pc:spChg>
      </pc:sldChg>
      <pc:sldChg chg="addSp delSp modSp">
        <pc:chgData name="Guest User" userId="09cb88e28c45559a" providerId="Windows Live" clId="Web-{13522524-D7E3-4A46-9087-09DBCA83DB71}" dt="2022-08-17T17:21:19.451" v="130" actId="20577"/>
        <pc:sldMkLst>
          <pc:docMk/>
          <pc:sldMk cId="2656178207" sldId="270"/>
        </pc:sldMkLst>
        <pc:spChg chg="mod">
          <ac:chgData name="Guest User" userId="09cb88e28c45559a" providerId="Windows Live" clId="Web-{13522524-D7E3-4A46-9087-09DBCA83DB71}" dt="2022-08-17T17:18:35.335" v="90" actId="20577"/>
          <ac:spMkLst>
            <pc:docMk/>
            <pc:sldMk cId="2656178207" sldId="270"/>
            <ac:spMk id="2" creationId="{36E2DC73-0F00-1F00-4EEC-FFC3A023E70C}"/>
          </ac:spMkLst>
        </pc:spChg>
        <pc:spChg chg="del mod">
          <ac:chgData name="Guest User" userId="09cb88e28c45559a" providerId="Windows Live" clId="Web-{13522524-D7E3-4A46-9087-09DBCA83DB71}" dt="2022-08-17T17:18:58.883" v="91"/>
          <ac:spMkLst>
            <pc:docMk/>
            <pc:sldMk cId="2656178207" sldId="270"/>
            <ac:spMk id="3" creationId="{B0256C6A-2380-BD6E-DAC8-5CF28931FD25}"/>
          </ac:spMkLst>
        </pc:spChg>
        <pc:spChg chg="add mod">
          <ac:chgData name="Guest User" userId="09cb88e28c45559a" providerId="Windows Live" clId="Web-{13522524-D7E3-4A46-9087-09DBCA83DB71}" dt="2022-08-17T17:20:13.261" v="108" actId="20577"/>
          <ac:spMkLst>
            <pc:docMk/>
            <pc:sldMk cId="2656178207" sldId="270"/>
            <ac:spMk id="5" creationId="{0DD868A7-0E88-DF68-5E00-1A98CD4FD5CB}"/>
          </ac:spMkLst>
        </pc:spChg>
        <pc:spChg chg="add mod">
          <ac:chgData name="Guest User" userId="09cb88e28c45559a" providerId="Windows Live" clId="Web-{13522524-D7E3-4A46-9087-09DBCA83DB71}" dt="2022-08-17T17:21:19.451" v="130" actId="20577"/>
          <ac:spMkLst>
            <pc:docMk/>
            <pc:sldMk cId="2656178207" sldId="270"/>
            <ac:spMk id="6" creationId="{C5806891-9144-F9F6-DEAE-2C4B58A71E3D}"/>
          </ac:spMkLst>
        </pc:spChg>
        <pc:picChg chg="add mod ord">
          <ac:chgData name="Guest User" userId="09cb88e28c45559a" providerId="Windows Live" clId="Web-{13522524-D7E3-4A46-9087-09DBCA83DB71}" dt="2022-08-17T17:20:26.371" v="112" actId="1076"/>
          <ac:picMkLst>
            <pc:docMk/>
            <pc:sldMk cId="2656178207" sldId="270"/>
            <ac:picMk id="4" creationId="{D4A87674-3191-56FA-AB15-BD2BFF4CC53C}"/>
          </ac:picMkLst>
        </pc:picChg>
      </pc:sldChg>
      <pc:sldChg chg="addSp modSp new">
        <pc:chgData name="Guest User" userId="09cb88e28c45559a" providerId="Windows Live" clId="Web-{13522524-D7E3-4A46-9087-09DBCA83DB71}" dt="2022-08-17T17:24:27.582" v="158" actId="20577"/>
        <pc:sldMkLst>
          <pc:docMk/>
          <pc:sldMk cId="1076556850" sldId="271"/>
        </pc:sldMkLst>
        <pc:spChg chg="mod">
          <ac:chgData name="Guest User" userId="09cb88e28c45559a" providerId="Windows Live" clId="Web-{13522524-D7E3-4A46-9087-09DBCA83DB71}" dt="2022-08-17T17:22:59.454" v="143" actId="1076"/>
          <ac:spMkLst>
            <pc:docMk/>
            <pc:sldMk cId="1076556850" sldId="271"/>
            <ac:spMk id="2" creationId="{1CDF652D-BB16-AA75-D314-07EECA90BFD8}"/>
          </ac:spMkLst>
        </pc:spChg>
        <pc:spChg chg="mod">
          <ac:chgData name="Guest User" userId="09cb88e28c45559a" providerId="Windows Live" clId="Web-{13522524-D7E3-4A46-9087-09DBCA83DB71}" dt="2022-08-17T17:23:02.470" v="144" actId="1076"/>
          <ac:spMkLst>
            <pc:docMk/>
            <pc:sldMk cId="1076556850" sldId="271"/>
            <ac:spMk id="3" creationId="{86001B86-4C45-BA56-39A2-3FB39A0D45B2}"/>
          </ac:spMkLst>
        </pc:spChg>
        <pc:spChg chg="add mod">
          <ac:chgData name="Guest User" userId="09cb88e28c45559a" providerId="Windows Live" clId="Web-{13522524-D7E3-4A46-9087-09DBCA83DB71}" dt="2022-08-17T17:24:27.582" v="158" actId="20577"/>
          <ac:spMkLst>
            <pc:docMk/>
            <pc:sldMk cId="1076556850" sldId="271"/>
            <ac:spMk id="5" creationId="{9E1E5F0D-BAB7-C0BE-B670-59D2E7F2D9AF}"/>
          </ac:spMkLst>
        </pc:spChg>
        <pc:picChg chg="add mod">
          <ac:chgData name="Guest User" userId="09cb88e28c45559a" providerId="Windows Live" clId="Web-{13522524-D7E3-4A46-9087-09DBCA83DB71}" dt="2022-08-17T17:23:35.299" v="150" actId="1076"/>
          <ac:picMkLst>
            <pc:docMk/>
            <pc:sldMk cId="1076556850" sldId="271"/>
            <ac:picMk id="4" creationId="{0744A73A-E67C-B2ED-DEEC-95D464C3B1DC}"/>
          </ac:picMkLst>
        </pc:picChg>
      </pc:sldChg>
      <pc:sldChg chg="modSp new">
        <pc:chgData name="Guest User" userId="09cb88e28c45559a" providerId="Windows Live" clId="Web-{13522524-D7E3-4A46-9087-09DBCA83DB71}" dt="2022-08-17T17:25:08.068" v="163" actId="20577"/>
        <pc:sldMkLst>
          <pc:docMk/>
          <pc:sldMk cId="1935965230" sldId="272"/>
        </pc:sldMkLst>
        <pc:spChg chg="mod">
          <ac:chgData name="Guest User" userId="09cb88e28c45559a" providerId="Windows Live" clId="Web-{13522524-D7E3-4A46-9087-09DBCA83DB71}" dt="2022-08-17T17:25:08.068" v="163" actId="20577"/>
          <ac:spMkLst>
            <pc:docMk/>
            <pc:sldMk cId="1935965230" sldId="272"/>
            <ac:spMk id="2" creationId="{169C71DB-F193-FAEE-B01B-404B61210776}"/>
          </ac:spMkLst>
        </pc:spChg>
        <pc:spChg chg="mod">
          <ac:chgData name="Guest User" userId="09cb88e28c45559a" providerId="Windows Live" clId="Web-{13522524-D7E3-4A46-9087-09DBCA83DB71}" dt="2022-08-17T17:25:04.099" v="162" actId="20577"/>
          <ac:spMkLst>
            <pc:docMk/>
            <pc:sldMk cId="1935965230" sldId="272"/>
            <ac:spMk id="3" creationId="{BFC8C055-741B-5496-6472-59D28EABFBE5}"/>
          </ac:spMkLst>
        </pc:spChg>
      </pc:sldChg>
      <pc:sldChg chg="modSp new">
        <pc:chgData name="Guest User" userId="09cb88e28c45559a" providerId="Windows Live" clId="Web-{13522524-D7E3-4A46-9087-09DBCA83DB71}" dt="2022-08-17T17:28:11.700" v="299" actId="1076"/>
        <pc:sldMkLst>
          <pc:docMk/>
          <pc:sldMk cId="1388603098" sldId="273"/>
        </pc:sldMkLst>
        <pc:spChg chg="mod">
          <ac:chgData name="Guest User" userId="09cb88e28c45559a" providerId="Windows Live" clId="Web-{13522524-D7E3-4A46-9087-09DBCA83DB71}" dt="2022-08-17T17:25:41.882" v="170" actId="20577"/>
          <ac:spMkLst>
            <pc:docMk/>
            <pc:sldMk cId="1388603098" sldId="273"/>
            <ac:spMk id="2" creationId="{9934C4C6-8D2A-A048-9086-2E0258F8C094}"/>
          </ac:spMkLst>
        </pc:spChg>
        <pc:spChg chg="mod">
          <ac:chgData name="Guest User" userId="09cb88e28c45559a" providerId="Windows Live" clId="Web-{13522524-D7E3-4A46-9087-09DBCA83DB71}" dt="2022-08-17T17:28:11.700" v="299" actId="1076"/>
          <ac:spMkLst>
            <pc:docMk/>
            <pc:sldMk cId="1388603098" sldId="273"/>
            <ac:spMk id="3" creationId="{E0F4F7ED-47B1-65D3-4A6C-7A694EDA76A1}"/>
          </ac:spMkLst>
        </pc:spChg>
      </pc:sldChg>
      <pc:sldChg chg="delSp modSp new">
        <pc:chgData name="Guest User" userId="09cb88e28c45559a" providerId="Windows Live" clId="Web-{13522524-D7E3-4A46-9087-09DBCA83DB71}" dt="2022-08-17T17:29:16.015" v="324" actId="20577"/>
        <pc:sldMkLst>
          <pc:docMk/>
          <pc:sldMk cId="200517951" sldId="274"/>
        </pc:sldMkLst>
        <pc:spChg chg="mod">
          <ac:chgData name="Guest User" userId="09cb88e28c45559a" providerId="Windows Live" clId="Web-{13522524-D7E3-4A46-9087-09DBCA83DB71}" dt="2022-08-17T17:29:16.015" v="324" actId="20577"/>
          <ac:spMkLst>
            <pc:docMk/>
            <pc:sldMk cId="200517951" sldId="274"/>
            <ac:spMk id="2" creationId="{7BF3D915-03EC-3C6D-FAC8-33D4425E044D}"/>
          </ac:spMkLst>
        </pc:spChg>
        <pc:spChg chg="del">
          <ac:chgData name="Guest User" userId="09cb88e28c45559a" providerId="Windows Live" clId="Web-{13522524-D7E3-4A46-9087-09DBCA83DB71}" dt="2022-08-17T17:28:26.357" v="301"/>
          <ac:spMkLst>
            <pc:docMk/>
            <pc:sldMk cId="200517951" sldId="274"/>
            <ac:spMk id="3" creationId="{BF4FDD0F-B4C1-C5D8-7284-CFF5D087EE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661" y="2186288"/>
            <a:ext cx="10322941" cy="2488241"/>
          </a:xfrm>
        </p:spPr>
        <p:txBody>
          <a:bodyPr>
            <a:normAutofit/>
          </a:bodyPr>
          <a:lstStyle/>
          <a:p>
            <a:pPr algn="l"/>
            <a:r>
              <a:rPr lang="en-US" sz="4400" b="1" dirty="0">
                <a:solidFill>
                  <a:srgbClr val="C00000"/>
                </a:solidFill>
              </a:rPr>
              <a:t>             Secure Electronic Transaction           </a:t>
            </a:r>
            <a:br>
              <a:rPr lang="en-US" sz="4400" b="1" dirty="0">
                <a:solidFill>
                  <a:srgbClr val="C00000"/>
                </a:solidFill>
              </a:rPr>
            </a:br>
            <a:r>
              <a:rPr lang="en-US" sz="4400" b="1" dirty="0">
                <a:solidFill>
                  <a:srgbClr val="C00000"/>
                </a:solidFill>
              </a:rPr>
              <a:t>                          (SET) Protocol</a:t>
            </a:r>
            <a:endParaRPr lang="en-US" sz="4400" b="1" dirty="0">
              <a:solidFill>
                <a:srgbClr val="C00000"/>
              </a:solidFill>
              <a:cs typeface="Calibri Light"/>
            </a:endParaRPr>
          </a:p>
          <a:p>
            <a:endParaRPr lang="en-US" sz="4400" b="1" dirty="0">
              <a:solidFill>
                <a:srgbClr val="C00000"/>
              </a:solidFill>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24F1-2D70-BB3F-4D1B-61ED6B120CC3}"/>
              </a:ext>
            </a:extLst>
          </p:cNvPr>
          <p:cNvSpPr>
            <a:spLocks noGrp="1"/>
          </p:cNvSpPr>
          <p:nvPr>
            <p:ph type="title"/>
          </p:nvPr>
        </p:nvSpPr>
        <p:spPr/>
        <p:txBody>
          <a:bodyPr/>
          <a:lstStyle/>
          <a:p>
            <a:r>
              <a:rPr lang="en-US" b="1" dirty="0">
                <a:solidFill>
                  <a:srgbClr val="C00000"/>
                </a:solidFill>
                <a:cs typeface="Calibri Light"/>
              </a:rPr>
              <a:t>Why Dual Signature?</a:t>
            </a:r>
          </a:p>
        </p:txBody>
      </p:sp>
      <p:sp>
        <p:nvSpPr>
          <p:cNvPr id="3" name="Content Placeholder 2">
            <a:extLst>
              <a:ext uri="{FF2B5EF4-FFF2-40B4-BE49-F238E27FC236}">
                <a16:creationId xmlns:a16="http://schemas.microsoft.com/office/drawing/2014/main" id="{26598B70-1A4C-0229-B0E3-5937B9119FBC}"/>
              </a:ext>
            </a:extLst>
          </p:cNvPr>
          <p:cNvSpPr>
            <a:spLocks noGrp="1"/>
          </p:cNvSpPr>
          <p:nvPr>
            <p:ph idx="1"/>
          </p:nvPr>
        </p:nvSpPr>
        <p:spPr/>
        <p:txBody>
          <a:bodyPr vert="horz" lIns="91440" tIns="45720" rIns="91440" bIns="45720" rtlCol="0" anchor="t">
            <a:normAutofit/>
          </a:bodyPr>
          <a:lstStyle/>
          <a:p>
            <a:r>
              <a:rPr lang="en-US" dirty="0">
                <a:cs typeface="Calibri"/>
              </a:rPr>
              <a:t>Suppose that customer sends the merchant two messages:</a:t>
            </a:r>
          </a:p>
          <a:p>
            <a:r>
              <a:rPr lang="en-US" dirty="0">
                <a:cs typeface="Calibri"/>
              </a:rPr>
              <a:t>If the merchant can capture another order information from this </a:t>
            </a:r>
            <a:r>
              <a:rPr lang="en-US">
                <a:cs typeface="Calibri"/>
              </a:rPr>
              <a:t>customer, the merchant could claim this order goes with the payment information rather than the original</a:t>
            </a:r>
            <a:endParaRPr lang="en-US" dirty="0">
              <a:cs typeface="Calibri"/>
            </a:endParaRPr>
          </a:p>
          <a:p>
            <a:pPr marL="0" indent="0">
              <a:buNone/>
            </a:pPr>
            <a:r>
              <a:rPr lang="en-US" dirty="0">
                <a:cs typeface="Calibri"/>
              </a:rPr>
              <a:t>                  -The signed order information (OI)</a:t>
            </a:r>
          </a:p>
          <a:p>
            <a:pPr marL="0" indent="0">
              <a:buNone/>
            </a:pPr>
            <a:r>
              <a:rPr lang="en-US" dirty="0">
                <a:cs typeface="Calibri"/>
              </a:rPr>
              <a:t>                  -The signed payment information (PI)</a:t>
            </a:r>
          </a:p>
          <a:p>
            <a:pPr marL="0" indent="0">
              <a:buNone/>
            </a:pPr>
            <a:r>
              <a:rPr lang="en-US" dirty="0">
                <a:cs typeface="Calibri"/>
              </a:rPr>
              <a:t>                  -In addition, the merchant passes the payment </a:t>
            </a:r>
            <a:endParaRPr lang="en-US">
              <a:cs typeface="Calibri"/>
            </a:endParaRPr>
          </a:p>
          <a:p>
            <a:pPr marL="0" indent="0">
              <a:buNone/>
            </a:pPr>
            <a:r>
              <a:rPr lang="en-US">
                <a:cs typeface="Calibri"/>
              </a:rPr>
              <a:t>                   information to the bank.</a:t>
            </a:r>
          </a:p>
          <a:p>
            <a:pPr marL="0" indent="0">
              <a:buNone/>
            </a:pPr>
            <a:endParaRPr lang="en-US" dirty="0">
              <a:cs typeface="Calibri"/>
            </a:endParaRPr>
          </a:p>
        </p:txBody>
      </p:sp>
    </p:spTree>
    <p:extLst>
      <p:ext uri="{BB962C8B-B14F-4D97-AF65-F5344CB8AC3E}">
        <p14:creationId xmlns:p14="http://schemas.microsoft.com/office/powerpoint/2010/main" val="261263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BAF4-9304-E743-2EA2-3D826FACEB8B}"/>
              </a:ext>
            </a:extLst>
          </p:cNvPr>
          <p:cNvSpPr>
            <a:spLocks noGrp="1"/>
          </p:cNvSpPr>
          <p:nvPr>
            <p:ph type="title"/>
          </p:nvPr>
        </p:nvSpPr>
        <p:spPr>
          <a:xfrm>
            <a:off x="838200" y="5691"/>
            <a:ext cx="10515600" cy="1325563"/>
          </a:xfrm>
        </p:spPr>
        <p:txBody>
          <a:bodyPr/>
          <a:lstStyle/>
          <a:p>
            <a:r>
              <a:rPr lang="en-US" b="1" dirty="0">
                <a:solidFill>
                  <a:srgbClr val="C00000"/>
                </a:solidFill>
                <a:ea typeface="+mj-lt"/>
                <a:cs typeface="+mj-lt"/>
              </a:rPr>
              <a:t>Dual signature : </a:t>
            </a:r>
            <a:endParaRPr lang="en-US" dirty="0">
              <a:ea typeface="+mj-lt"/>
              <a:cs typeface="+mj-lt"/>
            </a:endParaRPr>
          </a:p>
        </p:txBody>
      </p:sp>
      <p:pic>
        <p:nvPicPr>
          <p:cNvPr id="4" name="Picture 4" descr="A picture containing timeline&#10;&#10;Description automatically generated">
            <a:extLst>
              <a:ext uri="{FF2B5EF4-FFF2-40B4-BE49-F238E27FC236}">
                <a16:creationId xmlns:a16="http://schemas.microsoft.com/office/drawing/2014/main" id="{ECD93058-C3B7-C5D3-3320-C611734FB81C}"/>
              </a:ext>
            </a:extLst>
          </p:cNvPr>
          <p:cNvPicPr>
            <a:picLocks noGrp="1" noChangeAspect="1"/>
          </p:cNvPicPr>
          <p:nvPr>
            <p:ph idx="1"/>
          </p:nvPr>
        </p:nvPicPr>
        <p:blipFill>
          <a:blip r:embed="rId2"/>
          <a:stretch>
            <a:fillRect/>
          </a:stretch>
        </p:blipFill>
        <p:spPr>
          <a:xfrm>
            <a:off x="583901" y="930380"/>
            <a:ext cx="10420350" cy="3381375"/>
          </a:xfrm>
        </p:spPr>
      </p:pic>
      <p:sp>
        <p:nvSpPr>
          <p:cNvPr id="5" name="TextBox 4">
            <a:extLst>
              <a:ext uri="{FF2B5EF4-FFF2-40B4-BE49-F238E27FC236}">
                <a16:creationId xmlns:a16="http://schemas.microsoft.com/office/drawing/2014/main" id="{467FADB2-3633-BE74-61D7-14619571BE2D}"/>
              </a:ext>
            </a:extLst>
          </p:cNvPr>
          <p:cNvSpPr txBox="1"/>
          <p:nvPr/>
        </p:nvSpPr>
        <p:spPr>
          <a:xfrm>
            <a:off x="1193320" y="4212565"/>
            <a:ext cx="971909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PI- payment information                     OI- order information</a:t>
            </a:r>
            <a:br>
              <a:rPr lang="en-US" dirty="0">
                <a:latin typeface="Consolas"/>
              </a:rPr>
            </a:br>
            <a:r>
              <a:rPr lang="en-US" dirty="0">
                <a:latin typeface="Consolas"/>
              </a:rPr>
              <a:t>PIMD- Payment Information Message Digest    H- Hashing</a:t>
            </a:r>
            <a:br>
              <a:rPr lang="en-US" dirty="0">
                <a:latin typeface="Consolas"/>
              </a:rPr>
            </a:br>
            <a:r>
              <a:rPr lang="en-US" dirty="0">
                <a:latin typeface="Consolas"/>
              </a:rPr>
              <a:t>OIMD- Order Information Message Digest      E- public key encryption</a:t>
            </a:r>
            <a:br>
              <a:rPr lang="en-US" dirty="0">
                <a:latin typeface="Consolas"/>
              </a:rPr>
            </a:br>
            <a:r>
              <a:rPr lang="en-US" dirty="0">
                <a:latin typeface="Consolas"/>
              </a:rPr>
              <a:t>POMD- Payment Order Message Digest          </a:t>
            </a:r>
            <a:r>
              <a:rPr lang="en-US" dirty="0" err="1">
                <a:latin typeface="Consolas"/>
              </a:rPr>
              <a:t>KPc</a:t>
            </a:r>
            <a:r>
              <a:rPr lang="en-US" dirty="0">
                <a:latin typeface="Consolas"/>
                <a:ea typeface="+mn-lt"/>
                <a:cs typeface="+mn-lt"/>
              </a:rPr>
              <a:t>-</a:t>
            </a:r>
            <a:r>
              <a:rPr lang="en-US" dirty="0">
                <a:latin typeface="Consolas"/>
              </a:rPr>
              <a:t> customer's private key</a:t>
            </a:r>
            <a:br>
              <a:rPr lang="en-US" dirty="0">
                <a:latin typeface="Consolas"/>
              </a:rPr>
            </a:br>
            <a:endParaRPr lang="en-US">
              <a:ea typeface="+mn-lt"/>
              <a:cs typeface="+mn-lt"/>
            </a:endParaRPr>
          </a:p>
        </p:txBody>
      </p:sp>
      <p:sp>
        <p:nvSpPr>
          <p:cNvPr id="6" name="TextBox 5">
            <a:extLst>
              <a:ext uri="{FF2B5EF4-FFF2-40B4-BE49-F238E27FC236}">
                <a16:creationId xmlns:a16="http://schemas.microsoft.com/office/drawing/2014/main" id="{81C13BAD-0831-4A67-E92E-447AB5957EDE}"/>
              </a:ext>
            </a:extLst>
          </p:cNvPr>
          <p:cNvSpPr txBox="1"/>
          <p:nvPr/>
        </p:nvSpPr>
        <p:spPr>
          <a:xfrm>
            <a:off x="1523999" y="5693434"/>
            <a:ext cx="90577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Dual signature, DS= E(</a:t>
            </a:r>
            <a:r>
              <a:rPr lang="en-US" sz="2400" dirty="0" err="1">
                <a:latin typeface="Consolas"/>
              </a:rPr>
              <a:t>KPc</a:t>
            </a:r>
            <a:r>
              <a:rPr lang="en-US" sz="2400" dirty="0">
                <a:latin typeface="Consolas"/>
              </a:rPr>
              <a:t>, [H(H(PI)||H(OI))])</a:t>
            </a:r>
            <a:endParaRPr lang="en-US" sz="2400" dirty="0">
              <a:cs typeface="Calibri"/>
            </a:endParaRPr>
          </a:p>
        </p:txBody>
      </p:sp>
    </p:spTree>
    <p:extLst>
      <p:ext uri="{BB962C8B-B14F-4D97-AF65-F5344CB8AC3E}">
        <p14:creationId xmlns:p14="http://schemas.microsoft.com/office/powerpoint/2010/main" val="395499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65BF-DA1E-7E7D-282A-08BA25FBB4A5}"/>
              </a:ext>
            </a:extLst>
          </p:cNvPr>
          <p:cNvSpPr>
            <a:spLocks noGrp="1"/>
          </p:cNvSpPr>
          <p:nvPr>
            <p:ph type="title"/>
          </p:nvPr>
        </p:nvSpPr>
        <p:spPr/>
        <p:txBody>
          <a:bodyPr/>
          <a:lstStyle/>
          <a:p>
            <a:r>
              <a:rPr lang="en-US" b="1" dirty="0">
                <a:solidFill>
                  <a:srgbClr val="C00000"/>
                </a:solidFill>
                <a:ea typeface="+mj-lt"/>
                <a:cs typeface="+mj-lt"/>
              </a:rPr>
              <a:t>Purchase Request Generation :</a:t>
            </a:r>
            <a:endParaRPr lang="en-US" b="1">
              <a:solidFill>
                <a:srgbClr val="C00000"/>
              </a:solidFill>
              <a:cs typeface="Calibri Light"/>
            </a:endParaRPr>
          </a:p>
        </p:txBody>
      </p:sp>
      <p:sp>
        <p:nvSpPr>
          <p:cNvPr id="3" name="Content Placeholder 2">
            <a:extLst>
              <a:ext uri="{FF2B5EF4-FFF2-40B4-BE49-F238E27FC236}">
                <a16:creationId xmlns:a16="http://schemas.microsoft.com/office/drawing/2014/main" id="{43193249-3C9A-9343-1B53-1EE4EE1886A7}"/>
              </a:ext>
            </a:extLst>
          </p:cNvPr>
          <p:cNvSpPr>
            <a:spLocks noGrp="1"/>
          </p:cNvSpPr>
          <p:nvPr>
            <p:ph idx="1"/>
          </p:nvPr>
        </p:nvSpPr>
        <p:spPr>
          <a:xfrm>
            <a:off x="924464" y="1868757"/>
            <a:ext cx="10515600" cy="4351338"/>
          </a:xfrm>
        </p:spPr>
        <p:txBody>
          <a:bodyPr vert="horz" lIns="91440" tIns="45720" rIns="91440" bIns="45720" rtlCol="0" anchor="t">
            <a:normAutofit/>
          </a:bodyPr>
          <a:lstStyle/>
          <a:p>
            <a:pPr marL="0" indent="0">
              <a:buNone/>
            </a:pPr>
            <a:r>
              <a:rPr lang="en-US" dirty="0">
                <a:ea typeface="+mn-lt"/>
                <a:cs typeface="+mn-lt"/>
              </a:rPr>
              <a:t>The process of purchase request generation requires three inputs: </a:t>
            </a:r>
            <a:endParaRPr lang="en-US" dirty="0">
              <a:latin typeface="Consolas"/>
            </a:endParaRPr>
          </a:p>
          <a:p>
            <a:r>
              <a:rPr lang="en-US" dirty="0">
                <a:ea typeface="+mn-lt"/>
                <a:cs typeface="+mn-lt"/>
              </a:rPr>
              <a:t>Payment Information (PI)</a:t>
            </a:r>
            <a:endParaRPr lang="en-US" dirty="0"/>
          </a:p>
          <a:p>
            <a:r>
              <a:rPr lang="en-US" dirty="0">
                <a:ea typeface="+mn-lt"/>
                <a:cs typeface="+mn-lt"/>
              </a:rPr>
              <a:t>Dual Signature</a:t>
            </a:r>
            <a:endParaRPr lang="en-US" dirty="0"/>
          </a:p>
          <a:p>
            <a:r>
              <a:rPr lang="en-US" dirty="0">
                <a:ea typeface="+mn-lt"/>
                <a:cs typeface="+mn-lt"/>
              </a:rPr>
              <a:t>Order Information Message Digest (OIMD)</a:t>
            </a:r>
            <a:endParaRPr lang="en-US" dirty="0"/>
          </a:p>
          <a:p>
            <a:endParaRPr lang="en-US" dirty="0">
              <a:latin typeface="Consolas"/>
            </a:endParaRPr>
          </a:p>
        </p:txBody>
      </p:sp>
    </p:spTree>
    <p:extLst>
      <p:ext uri="{BB962C8B-B14F-4D97-AF65-F5344CB8AC3E}">
        <p14:creationId xmlns:p14="http://schemas.microsoft.com/office/powerpoint/2010/main" val="201026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DC73-0F00-1F00-4EEC-FFC3A023E70C}"/>
              </a:ext>
            </a:extLst>
          </p:cNvPr>
          <p:cNvSpPr>
            <a:spLocks noGrp="1"/>
          </p:cNvSpPr>
          <p:nvPr>
            <p:ph type="title"/>
          </p:nvPr>
        </p:nvSpPr>
        <p:spPr/>
        <p:txBody>
          <a:bodyPr/>
          <a:lstStyle/>
          <a:p>
            <a:r>
              <a:rPr lang="en-US" b="1" dirty="0">
                <a:solidFill>
                  <a:srgbClr val="C00000"/>
                </a:solidFill>
                <a:cs typeface="Calibri Light"/>
              </a:rPr>
              <a:t>Purchase Request Generation :</a:t>
            </a:r>
            <a:endParaRPr lang="en-US" dirty="0">
              <a:ea typeface="+mj-lt"/>
              <a:cs typeface="+mj-lt"/>
            </a:endParaRPr>
          </a:p>
        </p:txBody>
      </p:sp>
      <p:pic>
        <p:nvPicPr>
          <p:cNvPr id="4" name="Picture 4" descr="Diagram, schematic&#10;&#10;Description automatically generated">
            <a:extLst>
              <a:ext uri="{FF2B5EF4-FFF2-40B4-BE49-F238E27FC236}">
                <a16:creationId xmlns:a16="http://schemas.microsoft.com/office/drawing/2014/main" id="{D4A87674-3191-56FA-AB15-BD2BFF4CC53C}"/>
              </a:ext>
            </a:extLst>
          </p:cNvPr>
          <p:cNvPicPr>
            <a:picLocks noGrp="1" noChangeAspect="1"/>
          </p:cNvPicPr>
          <p:nvPr>
            <p:ph idx="1"/>
          </p:nvPr>
        </p:nvPicPr>
        <p:blipFill>
          <a:blip r:embed="rId2"/>
          <a:stretch>
            <a:fillRect/>
          </a:stretch>
        </p:blipFill>
        <p:spPr>
          <a:xfrm>
            <a:off x="1155272" y="1466192"/>
            <a:ext cx="9162589" cy="3920018"/>
          </a:xfrm>
        </p:spPr>
      </p:pic>
      <p:sp>
        <p:nvSpPr>
          <p:cNvPr id="5" name="TextBox 4">
            <a:extLst>
              <a:ext uri="{FF2B5EF4-FFF2-40B4-BE49-F238E27FC236}">
                <a16:creationId xmlns:a16="http://schemas.microsoft.com/office/drawing/2014/main" id="{0DD868A7-0E88-DF68-5E00-1A98CD4FD5CB}"/>
              </a:ext>
            </a:extLst>
          </p:cNvPr>
          <p:cNvSpPr txBox="1"/>
          <p:nvPr/>
        </p:nvSpPr>
        <p:spPr>
          <a:xfrm>
            <a:off x="8086806" y="2028431"/>
            <a:ext cx="36154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onsolas"/>
              <a:cs typeface="Calibri"/>
            </a:endParaRPr>
          </a:p>
        </p:txBody>
      </p:sp>
      <p:sp>
        <p:nvSpPr>
          <p:cNvPr id="6" name="TextBox 5">
            <a:extLst>
              <a:ext uri="{FF2B5EF4-FFF2-40B4-BE49-F238E27FC236}">
                <a16:creationId xmlns:a16="http://schemas.microsoft.com/office/drawing/2014/main" id="{C5806891-9144-F9F6-DEAE-2C4B58A71E3D}"/>
              </a:ext>
            </a:extLst>
          </p:cNvPr>
          <p:cNvSpPr txBox="1"/>
          <p:nvPr/>
        </p:nvSpPr>
        <p:spPr>
          <a:xfrm>
            <a:off x="1702340" y="5042169"/>
            <a:ext cx="836578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EP- symmetric key encryption     Ks- a temporary symmetric key</a:t>
            </a:r>
            <a:br>
              <a:rPr lang="en-US" dirty="0">
                <a:latin typeface="Consolas"/>
              </a:rPr>
            </a:br>
            <a:r>
              <a:rPr lang="en-US" dirty="0" err="1">
                <a:latin typeface="Consolas"/>
              </a:rPr>
              <a:t>KUbank</a:t>
            </a:r>
            <a:r>
              <a:rPr lang="en-US" dirty="0">
                <a:latin typeface="Consolas"/>
              </a:rPr>
              <a:t>- public key of bank</a:t>
            </a:r>
            <a:br>
              <a:rPr lang="en-US" dirty="0">
                <a:latin typeface="Consolas"/>
              </a:rPr>
            </a:br>
            <a:r>
              <a:rPr lang="en-US" dirty="0">
                <a:latin typeface="Consolas"/>
              </a:rPr>
              <a:t>CA- Cardholder or customer Certificate</a:t>
            </a:r>
            <a:br>
              <a:rPr lang="en-US" dirty="0">
                <a:latin typeface="Consolas"/>
              </a:rPr>
            </a:br>
            <a:r>
              <a:rPr lang="en-US" sz="2400" dirty="0">
                <a:latin typeface="Consolas"/>
              </a:rPr>
              <a:t>Digital Envelope = E(</a:t>
            </a:r>
            <a:r>
              <a:rPr lang="en-US" sz="2400" dirty="0" err="1">
                <a:latin typeface="Consolas"/>
              </a:rPr>
              <a:t>KUbank</a:t>
            </a:r>
            <a:r>
              <a:rPr lang="en-US" sz="2400" dirty="0">
                <a:latin typeface="Consolas"/>
              </a:rPr>
              <a:t>, Ks)</a:t>
            </a:r>
            <a:endParaRPr lang="en-US" sz="2400">
              <a:ea typeface="+mn-lt"/>
              <a:cs typeface="+mn-lt"/>
            </a:endParaRPr>
          </a:p>
          <a:p>
            <a:pPr algn="l"/>
            <a:endParaRPr lang="en-US" dirty="0">
              <a:cs typeface="Calibri"/>
            </a:endParaRPr>
          </a:p>
        </p:txBody>
      </p:sp>
    </p:spTree>
    <p:extLst>
      <p:ext uri="{BB962C8B-B14F-4D97-AF65-F5344CB8AC3E}">
        <p14:creationId xmlns:p14="http://schemas.microsoft.com/office/powerpoint/2010/main" val="265617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652D-BB16-AA75-D314-07EECA90BFD8}"/>
              </a:ext>
            </a:extLst>
          </p:cNvPr>
          <p:cNvSpPr>
            <a:spLocks noGrp="1"/>
          </p:cNvSpPr>
          <p:nvPr>
            <p:ph type="title"/>
          </p:nvPr>
        </p:nvSpPr>
        <p:spPr>
          <a:xfrm>
            <a:off x="838200" y="-51818"/>
            <a:ext cx="10515600" cy="1325563"/>
          </a:xfrm>
        </p:spPr>
        <p:txBody>
          <a:bodyPr>
            <a:normAutofit/>
          </a:bodyPr>
          <a:lstStyle/>
          <a:p>
            <a:r>
              <a:rPr lang="en-US" sz="4000" b="1" dirty="0">
                <a:solidFill>
                  <a:srgbClr val="C00000"/>
                </a:solidFill>
                <a:ea typeface="+mj-lt"/>
                <a:cs typeface="+mj-lt"/>
              </a:rPr>
              <a:t>Purchase Request Validation on Merchant Side :</a:t>
            </a:r>
            <a:endParaRPr lang="en-US" sz="4000" dirty="0">
              <a:solidFill>
                <a:srgbClr val="C00000"/>
              </a:solidFill>
              <a:cs typeface="Calibri Light"/>
            </a:endParaRPr>
          </a:p>
        </p:txBody>
      </p:sp>
      <p:sp>
        <p:nvSpPr>
          <p:cNvPr id="3" name="Content Placeholder 2">
            <a:extLst>
              <a:ext uri="{FF2B5EF4-FFF2-40B4-BE49-F238E27FC236}">
                <a16:creationId xmlns:a16="http://schemas.microsoft.com/office/drawing/2014/main" id="{86001B86-4C45-BA56-39A2-3FB39A0D45B2}"/>
              </a:ext>
            </a:extLst>
          </p:cNvPr>
          <p:cNvSpPr>
            <a:spLocks noGrp="1"/>
          </p:cNvSpPr>
          <p:nvPr>
            <p:ph idx="1"/>
          </p:nvPr>
        </p:nvSpPr>
        <p:spPr>
          <a:xfrm>
            <a:off x="392502" y="1250531"/>
            <a:ext cx="11565146" cy="4351338"/>
          </a:xfrm>
        </p:spPr>
        <p:txBody>
          <a:bodyPr vert="horz" lIns="91440" tIns="45720" rIns="91440" bIns="45720" rtlCol="0" anchor="t">
            <a:normAutofit/>
          </a:bodyPr>
          <a:lstStyle/>
          <a:p>
            <a:r>
              <a:rPr lang="en-US" dirty="0">
                <a:ea typeface="+mn-lt"/>
                <a:cs typeface="+mn-lt"/>
              </a:rPr>
              <a:t>The Merchant verifies by comparing POMD generated through PIMD hashing with POMD generated through decryption of Dual Signature as follows:</a:t>
            </a:r>
            <a:endParaRPr lang="en-US" b="1" dirty="0">
              <a:cs typeface="Calibri"/>
            </a:endParaRPr>
          </a:p>
        </p:txBody>
      </p:sp>
      <p:pic>
        <p:nvPicPr>
          <p:cNvPr id="4" name="Picture 4" descr="Diagram&#10;&#10;Description automatically generated">
            <a:extLst>
              <a:ext uri="{FF2B5EF4-FFF2-40B4-BE49-F238E27FC236}">
                <a16:creationId xmlns:a16="http://schemas.microsoft.com/office/drawing/2014/main" id="{0744A73A-E67C-B2ED-DEEC-95D464C3B1DC}"/>
              </a:ext>
            </a:extLst>
          </p:cNvPr>
          <p:cNvPicPr>
            <a:picLocks noChangeAspect="1"/>
          </p:cNvPicPr>
          <p:nvPr/>
        </p:nvPicPr>
        <p:blipFill>
          <a:blip r:embed="rId2"/>
          <a:stretch>
            <a:fillRect/>
          </a:stretch>
        </p:blipFill>
        <p:spPr>
          <a:xfrm>
            <a:off x="2697192" y="2097309"/>
            <a:ext cx="6811992" cy="3698549"/>
          </a:xfrm>
          <a:prstGeom prst="rect">
            <a:avLst/>
          </a:prstGeom>
        </p:spPr>
      </p:pic>
      <p:sp>
        <p:nvSpPr>
          <p:cNvPr id="5" name="TextBox 4">
            <a:extLst>
              <a:ext uri="{FF2B5EF4-FFF2-40B4-BE49-F238E27FC236}">
                <a16:creationId xmlns:a16="http://schemas.microsoft.com/office/drawing/2014/main" id="{9E1E5F0D-BAB7-C0BE-B670-59D2E7F2D9AF}"/>
              </a:ext>
            </a:extLst>
          </p:cNvPr>
          <p:cNvSpPr txBox="1"/>
          <p:nvPr/>
        </p:nvSpPr>
        <p:spPr>
          <a:xfrm>
            <a:off x="609967" y="5658255"/>
            <a:ext cx="111280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Since we used Customer’s private key in encryption here we use KUC which is the public key of the customer or cardholder for decryption ‘D’.</a:t>
            </a:r>
            <a:endParaRPr lang="en-US" sz="2400">
              <a:cs typeface="Calibri"/>
            </a:endParaRPr>
          </a:p>
        </p:txBody>
      </p:sp>
    </p:spTree>
    <p:extLst>
      <p:ext uri="{BB962C8B-B14F-4D97-AF65-F5344CB8AC3E}">
        <p14:creationId xmlns:p14="http://schemas.microsoft.com/office/powerpoint/2010/main" val="107655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71DB-F193-FAEE-B01B-404B61210776}"/>
              </a:ext>
            </a:extLst>
          </p:cNvPr>
          <p:cNvSpPr>
            <a:spLocks noGrp="1"/>
          </p:cNvSpPr>
          <p:nvPr>
            <p:ph type="title"/>
          </p:nvPr>
        </p:nvSpPr>
        <p:spPr/>
        <p:txBody>
          <a:bodyPr/>
          <a:lstStyle/>
          <a:p>
            <a:r>
              <a:rPr lang="en-US" sz="4000" b="1" dirty="0">
                <a:solidFill>
                  <a:srgbClr val="C00000"/>
                </a:solidFill>
                <a:ea typeface="+mj-lt"/>
                <a:cs typeface="+mj-lt"/>
              </a:rPr>
              <a:t>Payment Authorization and Payment Capture :</a:t>
            </a:r>
            <a:r>
              <a:rPr lang="en-US" sz="4000" dirty="0">
                <a:solidFill>
                  <a:srgbClr val="C00000"/>
                </a:solidFill>
                <a:ea typeface="+mj-lt"/>
                <a:cs typeface="+mj-lt"/>
              </a:rPr>
              <a:t> </a:t>
            </a:r>
            <a:endParaRPr lang="en-US" sz="4000">
              <a:solidFill>
                <a:srgbClr val="C00000"/>
              </a:solidFill>
              <a:cs typeface="Calibri Light"/>
            </a:endParaRPr>
          </a:p>
        </p:txBody>
      </p:sp>
      <p:sp>
        <p:nvSpPr>
          <p:cNvPr id="3" name="Content Placeholder 2">
            <a:extLst>
              <a:ext uri="{FF2B5EF4-FFF2-40B4-BE49-F238E27FC236}">
                <a16:creationId xmlns:a16="http://schemas.microsoft.com/office/drawing/2014/main" id="{BFC8C055-741B-5496-6472-59D28EABFBE5}"/>
              </a:ext>
            </a:extLst>
          </p:cNvPr>
          <p:cNvSpPr>
            <a:spLocks noGrp="1"/>
          </p:cNvSpPr>
          <p:nvPr>
            <p:ph idx="1"/>
          </p:nvPr>
        </p:nvSpPr>
        <p:spPr/>
        <p:txBody>
          <a:bodyPr vert="horz" lIns="91440" tIns="45720" rIns="91440" bIns="45720" rtlCol="0" anchor="t">
            <a:normAutofit/>
          </a:bodyPr>
          <a:lstStyle/>
          <a:p>
            <a:r>
              <a:rPr lang="en-US" dirty="0">
                <a:ea typeface="+mn-lt"/>
                <a:cs typeface="+mn-lt"/>
              </a:rPr>
              <a:t>Payment authorization as the name suggests is the authorization of payment information by the merchant which ensures payment will be received by the merchant. Payment capture is the process by which a merchant receives payment which includes again generating some request blocks to gateway and payment gateway in turn issues payment to the merchant.</a:t>
            </a:r>
            <a:endParaRPr lang="en-US" dirty="0"/>
          </a:p>
        </p:txBody>
      </p:sp>
    </p:spTree>
    <p:extLst>
      <p:ext uri="{BB962C8B-B14F-4D97-AF65-F5344CB8AC3E}">
        <p14:creationId xmlns:p14="http://schemas.microsoft.com/office/powerpoint/2010/main" val="193596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C4C6-8D2A-A048-9086-2E0258F8C094}"/>
              </a:ext>
            </a:extLst>
          </p:cNvPr>
          <p:cNvSpPr>
            <a:spLocks noGrp="1"/>
          </p:cNvSpPr>
          <p:nvPr>
            <p:ph type="title"/>
          </p:nvPr>
        </p:nvSpPr>
        <p:spPr/>
        <p:txBody>
          <a:bodyPr/>
          <a:lstStyle/>
          <a:p>
            <a:r>
              <a:rPr lang="en-US" b="1" dirty="0">
                <a:solidFill>
                  <a:srgbClr val="C00000"/>
                </a:solidFill>
                <a:cs typeface="Calibri Light"/>
              </a:rPr>
              <a:t>Conclusion : </a:t>
            </a:r>
            <a:endParaRPr lang="en-US" b="1">
              <a:solidFill>
                <a:srgbClr val="C00000"/>
              </a:solidFill>
              <a:cs typeface="Calibri Light"/>
            </a:endParaRPr>
          </a:p>
        </p:txBody>
      </p:sp>
      <p:sp>
        <p:nvSpPr>
          <p:cNvPr id="3" name="Content Placeholder 2">
            <a:extLst>
              <a:ext uri="{FF2B5EF4-FFF2-40B4-BE49-F238E27FC236}">
                <a16:creationId xmlns:a16="http://schemas.microsoft.com/office/drawing/2014/main" id="{E0F4F7ED-47B1-65D3-4A6C-7A694EDA76A1}"/>
              </a:ext>
            </a:extLst>
          </p:cNvPr>
          <p:cNvSpPr>
            <a:spLocks noGrp="1"/>
          </p:cNvSpPr>
          <p:nvPr>
            <p:ph idx="1"/>
          </p:nvPr>
        </p:nvSpPr>
        <p:spPr>
          <a:xfrm>
            <a:off x="910087" y="2443852"/>
            <a:ext cx="10515600" cy="4351338"/>
          </a:xfrm>
        </p:spPr>
        <p:txBody>
          <a:bodyPr vert="horz" lIns="91440" tIns="45720" rIns="91440" bIns="45720" rtlCol="0" anchor="t">
            <a:normAutofit/>
          </a:bodyPr>
          <a:lstStyle/>
          <a:p>
            <a:r>
              <a:rPr lang="en-US" dirty="0">
                <a:cs typeface="Calibri"/>
              </a:rPr>
              <a:t>Uses 1024 bit cipher keys, making it one of the strongest encryption applications.</a:t>
            </a:r>
            <a:endParaRPr lang="en-US">
              <a:cs typeface="Calibri"/>
            </a:endParaRPr>
          </a:p>
          <a:p>
            <a:r>
              <a:rPr lang="en-US" dirty="0">
                <a:cs typeface="Calibri"/>
              </a:rPr>
              <a:t>If we use 100 computers each using 10 MIPS, it would take 2.8 x 10^11 years to break one encrypted message.</a:t>
            </a:r>
          </a:p>
        </p:txBody>
      </p:sp>
    </p:spTree>
    <p:extLst>
      <p:ext uri="{BB962C8B-B14F-4D97-AF65-F5344CB8AC3E}">
        <p14:creationId xmlns:p14="http://schemas.microsoft.com/office/powerpoint/2010/main" val="138860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D915-03EC-3C6D-FAC8-33D4425E044D}"/>
              </a:ext>
            </a:extLst>
          </p:cNvPr>
          <p:cNvSpPr>
            <a:spLocks noGrp="1"/>
          </p:cNvSpPr>
          <p:nvPr>
            <p:ph type="title"/>
          </p:nvPr>
        </p:nvSpPr>
        <p:spPr>
          <a:xfrm>
            <a:off x="838200" y="2766144"/>
            <a:ext cx="10515600" cy="1325563"/>
          </a:xfrm>
        </p:spPr>
        <p:txBody>
          <a:bodyPr/>
          <a:lstStyle/>
          <a:p>
            <a:r>
              <a:rPr lang="en-US" b="1" dirty="0">
                <a:solidFill>
                  <a:srgbClr val="C00000"/>
                </a:solidFill>
                <a:cs typeface="Calibri Light"/>
              </a:rPr>
              <a:t>                             Thankyou.....!</a:t>
            </a:r>
          </a:p>
        </p:txBody>
      </p:sp>
    </p:spTree>
    <p:extLst>
      <p:ext uri="{BB962C8B-B14F-4D97-AF65-F5344CB8AC3E}">
        <p14:creationId xmlns:p14="http://schemas.microsoft.com/office/powerpoint/2010/main" val="20051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91E6-C807-523C-9460-530372ABCBAC}"/>
              </a:ext>
            </a:extLst>
          </p:cNvPr>
          <p:cNvSpPr>
            <a:spLocks noGrp="1"/>
          </p:cNvSpPr>
          <p:nvPr>
            <p:ph type="title"/>
          </p:nvPr>
        </p:nvSpPr>
        <p:spPr>
          <a:xfrm>
            <a:off x="838200" y="250106"/>
            <a:ext cx="10515600" cy="1325563"/>
          </a:xfrm>
        </p:spPr>
        <p:txBody>
          <a:bodyPr>
            <a:normAutofit/>
          </a:bodyPr>
          <a:lstStyle/>
          <a:p>
            <a:r>
              <a:rPr lang="en-US" b="1" dirty="0">
                <a:solidFill>
                  <a:srgbClr val="C00000"/>
                </a:solidFill>
                <a:cs typeface="Calibri Light"/>
              </a:rPr>
              <a:t>What is SET?</a:t>
            </a:r>
          </a:p>
        </p:txBody>
      </p:sp>
      <p:sp>
        <p:nvSpPr>
          <p:cNvPr id="3" name="Content Placeholder 2">
            <a:extLst>
              <a:ext uri="{FF2B5EF4-FFF2-40B4-BE49-F238E27FC236}">
                <a16:creationId xmlns:a16="http://schemas.microsoft.com/office/drawing/2014/main" id="{38FA1E5F-E575-D5FA-B488-36C6899C483A}"/>
              </a:ext>
            </a:extLst>
          </p:cNvPr>
          <p:cNvSpPr>
            <a:spLocks noGrp="1"/>
          </p:cNvSpPr>
          <p:nvPr>
            <p:ph idx="1"/>
          </p:nvPr>
        </p:nvSpPr>
        <p:spPr>
          <a:xfrm>
            <a:off x="651295" y="2026908"/>
            <a:ext cx="10702505" cy="4552621"/>
          </a:xfrm>
        </p:spPr>
        <p:txBody>
          <a:bodyPr vert="horz" lIns="91440" tIns="45720" rIns="91440" bIns="45720" rtlCol="0" anchor="t">
            <a:normAutofit/>
          </a:bodyPr>
          <a:lstStyle/>
          <a:p>
            <a:r>
              <a:rPr lang="en-US" sz="4000" b="1" dirty="0">
                <a:ea typeface="+mn-lt"/>
                <a:cs typeface="+mn-lt"/>
              </a:rPr>
              <a:t>Secure Electronic Transaction</a:t>
            </a:r>
            <a:r>
              <a:rPr lang="en-US" sz="4000" dirty="0">
                <a:ea typeface="+mn-lt"/>
                <a:cs typeface="+mn-lt"/>
              </a:rPr>
              <a:t> (SET) is a system and electronic protocol to ensure the integrity and security of transactions conducted over the internet.</a:t>
            </a:r>
          </a:p>
          <a:p>
            <a:endParaRPr lang="en-US" sz="4000" b="1" dirty="0">
              <a:cs typeface="Calibri"/>
            </a:endParaRPr>
          </a:p>
        </p:txBody>
      </p:sp>
    </p:spTree>
    <p:extLst>
      <p:ext uri="{BB962C8B-B14F-4D97-AF65-F5344CB8AC3E}">
        <p14:creationId xmlns:p14="http://schemas.microsoft.com/office/powerpoint/2010/main" val="275506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F95F-212C-CDE2-F355-81A25E654B81}"/>
              </a:ext>
            </a:extLst>
          </p:cNvPr>
          <p:cNvSpPr>
            <a:spLocks noGrp="1"/>
          </p:cNvSpPr>
          <p:nvPr>
            <p:ph type="title"/>
          </p:nvPr>
        </p:nvSpPr>
        <p:spPr/>
        <p:txBody>
          <a:bodyPr/>
          <a:lstStyle/>
          <a:p>
            <a:r>
              <a:rPr lang="en-US" b="1" dirty="0">
                <a:solidFill>
                  <a:srgbClr val="C00000"/>
                </a:solidFill>
                <a:ea typeface="+mj-lt"/>
                <a:cs typeface="+mj-lt"/>
              </a:rPr>
              <a:t>What is SET?</a:t>
            </a:r>
            <a:endParaRPr lang="en-US" dirty="0">
              <a:ea typeface="+mj-lt"/>
              <a:cs typeface="+mj-lt"/>
            </a:endParaRPr>
          </a:p>
        </p:txBody>
      </p:sp>
      <p:sp>
        <p:nvSpPr>
          <p:cNvPr id="3" name="Content Placeholder 2">
            <a:extLst>
              <a:ext uri="{FF2B5EF4-FFF2-40B4-BE49-F238E27FC236}">
                <a16:creationId xmlns:a16="http://schemas.microsoft.com/office/drawing/2014/main" id="{4F3F7801-CD67-D9DF-3DBE-1C903C8BB13C}"/>
              </a:ext>
            </a:extLst>
          </p:cNvPr>
          <p:cNvSpPr>
            <a:spLocks noGrp="1"/>
          </p:cNvSpPr>
          <p:nvPr>
            <p:ph idx="1"/>
          </p:nvPr>
        </p:nvSpPr>
        <p:spPr/>
        <p:txBody>
          <a:bodyPr vert="horz" lIns="91440" tIns="45720" rIns="91440" bIns="45720" rtlCol="0" anchor="t">
            <a:normAutofit/>
          </a:bodyPr>
          <a:lstStyle/>
          <a:p>
            <a:r>
              <a:rPr lang="en-US" dirty="0">
                <a:cs typeface="Calibri"/>
              </a:rPr>
              <a:t>The primary goal of SET is to protect credit/debit card transactions as they take place online. </a:t>
            </a:r>
          </a:p>
          <a:p>
            <a:r>
              <a:rPr lang="en-US" dirty="0">
                <a:cs typeface="Calibri"/>
              </a:rPr>
              <a:t>It provides a </a:t>
            </a:r>
            <a:r>
              <a:rPr lang="en-US" dirty="0">
                <a:solidFill>
                  <a:srgbClr val="C00000"/>
                </a:solidFill>
                <a:cs typeface="Calibri"/>
              </a:rPr>
              <a:t>secure</a:t>
            </a:r>
            <a:r>
              <a:rPr lang="en-US" dirty="0">
                <a:cs typeface="Calibri"/>
              </a:rPr>
              <a:t> and </a:t>
            </a:r>
            <a:r>
              <a:rPr lang="en-US" dirty="0">
                <a:solidFill>
                  <a:srgbClr val="C00000"/>
                </a:solidFill>
                <a:cs typeface="Calibri"/>
              </a:rPr>
              <a:t>confidential</a:t>
            </a:r>
            <a:r>
              <a:rPr lang="en-US" dirty="0">
                <a:cs typeface="Calibri"/>
              </a:rPr>
              <a:t> transaction environment for everyone involved in the e-commerce transaction, including the customer and merchant. It also authenticates users with the help of digital certificates.</a:t>
            </a:r>
            <a:endParaRPr lang="en-US">
              <a:ea typeface="+mn-lt"/>
              <a:cs typeface="+mn-lt"/>
            </a:endParaRPr>
          </a:p>
          <a:p>
            <a:endParaRPr lang="en-US" dirty="0">
              <a:ea typeface="+mn-lt"/>
              <a:cs typeface="+mn-lt"/>
            </a:endParaRPr>
          </a:p>
          <a:p>
            <a:r>
              <a:rPr lang="en-US" dirty="0">
                <a:ea typeface="+mn-lt"/>
                <a:cs typeface="+mn-lt"/>
              </a:rPr>
              <a:t>SET is relatively  new standard. It was first used in 1996 and was proposed by </a:t>
            </a:r>
            <a:r>
              <a:rPr lang="en-US" dirty="0">
                <a:solidFill>
                  <a:srgbClr val="C00000"/>
                </a:solidFill>
                <a:ea typeface="+mn-lt"/>
                <a:cs typeface="+mn-lt"/>
              </a:rPr>
              <a:t>VISA</a:t>
            </a:r>
            <a:r>
              <a:rPr lang="en-US" dirty="0">
                <a:ea typeface="+mn-lt"/>
                <a:cs typeface="+mn-lt"/>
              </a:rPr>
              <a:t> and </a:t>
            </a:r>
            <a:r>
              <a:rPr lang="en-US" dirty="0">
                <a:solidFill>
                  <a:srgbClr val="C00000"/>
                </a:solidFill>
                <a:ea typeface="+mn-lt"/>
                <a:cs typeface="+mn-lt"/>
              </a:rPr>
              <a:t>MASTERCARD</a:t>
            </a:r>
            <a:r>
              <a:rPr lang="en-US" b="1" dirty="0">
                <a:ea typeface="+mn-lt"/>
                <a:cs typeface="+mn-lt"/>
              </a:rPr>
              <a:t>.</a:t>
            </a:r>
            <a:endParaRPr lang="en-US" dirty="0">
              <a:ea typeface="+mn-lt"/>
              <a:cs typeface="+mn-lt"/>
            </a:endParaRPr>
          </a:p>
          <a:p>
            <a:endParaRPr lang="en-US" dirty="0">
              <a:ea typeface="+mn-lt"/>
              <a:cs typeface="+mn-lt"/>
            </a:endParaRPr>
          </a:p>
          <a:p>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39258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8387-5905-7E80-3D13-0A0918773D0A}"/>
              </a:ext>
            </a:extLst>
          </p:cNvPr>
          <p:cNvSpPr>
            <a:spLocks noGrp="1"/>
          </p:cNvSpPr>
          <p:nvPr>
            <p:ph type="title"/>
          </p:nvPr>
        </p:nvSpPr>
        <p:spPr/>
        <p:txBody>
          <a:bodyPr/>
          <a:lstStyle/>
          <a:p>
            <a:r>
              <a:rPr lang="en-US" b="1" dirty="0">
                <a:solidFill>
                  <a:srgbClr val="C00000"/>
                </a:solidFill>
                <a:ea typeface="+mj-lt"/>
                <a:cs typeface="+mj-lt"/>
              </a:rPr>
              <a:t>Requirements in SET :</a:t>
            </a:r>
            <a:endParaRPr lang="en-US" b="1">
              <a:solidFill>
                <a:srgbClr val="C00000"/>
              </a:solidFill>
              <a:cs typeface="Calibri Light"/>
            </a:endParaRPr>
          </a:p>
        </p:txBody>
      </p:sp>
      <p:sp>
        <p:nvSpPr>
          <p:cNvPr id="3" name="Content Placeholder 2">
            <a:extLst>
              <a:ext uri="{FF2B5EF4-FFF2-40B4-BE49-F238E27FC236}">
                <a16:creationId xmlns:a16="http://schemas.microsoft.com/office/drawing/2014/main" id="{0EAC4B7A-DA66-5061-7AE8-7E7AECBD721C}"/>
              </a:ext>
            </a:extLst>
          </p:cNvPr>
          <p:cNvSpPr>
            <a:spLocks noGrp="1"/>
          </p:cNvSpPr>
          <p:nvPr>
            <p:ph idx="1"/>
          </p:nvPr>
        </p:nvSpPr>
        <p:spPr>
          <a:xfrm>
            <a:off x="766314" y="1782494"/>
            <a:ext cx="10587486" cy="4624507"/>
          </a:xfrm>
        </p:spPr>
        <p:txBody>
          <a:bodyPr vert="horz" lIns="91440" tIns="45720" rIns="91440" bIns="45720" rtlCol="0" anchor="t">
            <a:normAutofit/>
          </a:bodyPr>
          <a:lstStyle/>
          <a:p>
            <a:r>
              <a:rPr lang="en-US" dirty="0">
                <a:cs typeface="Calibri"/>
              </a:rPr>
              <a:t>Provide confidentiality of ordering and payment information.</a:t>
            </a:r>
          </a:p>
          <a:p>
            <a:r>
              <a:rPr lang="en-US" dirty="0">
                <a:cs typeface="Calibri"/>
              </a:rPr>
              <a:t>Provide authentication that a cardholder is a legitimate user of a credit card account.</a:t>
            </a:r>
          </a:p>
          <a:p>
            <a:r>
              <a:rPr lang="en-US" dirty="0">
                <a:cs typeface="Calibri"/>
              </a:rPr>
              <a:t>Ensure the integrity of all transmitted data.</a:t>
            </a:r>
          </a:p>
          <a:p>
            <a:r>
              <a:rPr lang="en-US" dirty="0">
                <a:ea typeface="+mn-lt"/>
                <a:cs typeface="+mn-lt"/>
              </a:rPr>
              <a:t>Provide authentication that a merchant can accept credit card transactions through its relationship with financial institutions.</a:t>
            </a:r>
          </a:p>
          <a:p>
            <a:r>
              <a:rPr lang="en-US" dirty="0">
                <a:ea typeface="+mn-lt"/>
                <a:cs typeface="+mn-lt"/>
              </a:rPr>
              <a:t>It has to be resistive against message modifications i.e., no changes should be allowed in the content being transmitted.</a:t>
            </a:r>
          </a:p>
          <a:p>
            <a:r>
              <a:rPr lang="en-US" dirty="0">
                <a:ea typeface="+mn-lt"/>
                <a:cs typeface="+mn-lt"/>
              </a:rPr>
              <a:t> SET also needs to provide interoperability and make use of the best security mechanisms.</a:t>
            </a:r>
            <a:endParaRPr lang="en-US">
              <a:cs typeface="Calibri"/>
            </a:endParaRPr>
          </a:p>
          <a:p>
            <a:endParaRPr lang="en-US" dirty="0">
              <a:cs typeface="Calibri"/>
            </a:endParaRPr>
          </a:p>
        </p:txBody>
      </p:sp>
    </p:spTree>
    <p:extLst>
      <p:ext uri="{BB962C8B-B14F-4D97-AF65-F5344CB8AC3E}">
        <p14:creationId xmlns:p14="http://schemas.microsoft.com/office/powerpoint/2010/main" val="305609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37FB-3379-004C-9D89-8E2D23EEB91D}"/>
              </a:ext>
            </a:extLst>
          </p:cNvPr>
          <p:cNvSpPr>
            <a:spLocks noGrp="1"/>
          </p:cNvSpPr>
          <p:nvPr>
            <p:ph type="title"/>
          </p:nvPr>
        </p:nvSpPr>
        <p:spPr>
          <a:xfrm>
            <a:off x="766313" y="710182"/>
            <a:ext cx="10515600" cy="1325563"/>
          </a:xfrm>
        </p:spPr>
        <p:txBody>
          <a:bodyPr/>
          <a:lstStyle/>
          <a:p>
            <a:r>
              <a:rPr lang="en-US" b="1" dirty="0">
                <a:solidFill>
                  <a:srgbClr val="C00000"/>
                </a:solidFill>
                <a:ea typeface="+mj-lt"/>
                <a:cs typeface="+mj-lt"/>
              </a:rPr>
              <a:t>Key features of SET : </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F6E7E42C-572C-6122-DDF8-B6E11AEB94DC}"/>
              </a:ext>
            </a:extLst>
          </p:cNvPr>
          <p:cNvSpPr>
            <a:spLocks noGrp="1"/>
          </p:cNvSpPr>
          <p:nvPr>
            <p:ph idx="1"/>
          </p:nvPr>
        </p:nvSpPr>
        <p:spPr>
          <a:xfrm>
            <a:off x="708804" y="1911889"/>
            <a:ext cx="10515600" cy="5357753"/>
          </a:xfrm>
        </p:spPr>
        <p:txBody>
          <a:bodyPr vert="horz" lIns="91440" tIns="45720" rIns="91440" bIns="45720" rtlCol="0" anchor="t">
            <a:normAutofit/>
          </a:bodyPr>
          <a:lstStyle/>
          <a:p>
            <a:r>
              <a:rPr lang="en-US" b="1" dirty="0">
                <a:solidFill>
                  <a:srgbClr val="C00000"/>
                </a:solidFill>
                <a:ea typeface="+mn-lt"/>
                <a:cs typeface="+mn-lt"/>
              </a:rPr>
              <a:t>Confidentiality of information</a:t>
            </a:r>
            <a:r>
              <a:rPr lang="en-US" b="1" dirty="0">
                <a:ea typeface="+mn-lt"/>
                <a:cs typeface="+mn-lt"/>
              </a:rPr>
              <a:t> : </a:t>
            </a:r>
            <a:r>
              <a:rPr lang="en-US" dirty="0">
                <a:ea typeface="+mn-lt"/>
                <a:cs typeface="+mn-lt"/>
              </a:rPr>
              <a:t>A credit card holder's personal &amp; payment information is secured. The merchant never sees the credit card number; this is only provided to the issuing bank. Conventional encryption using </a:t>
            </a:r>
            <a:r>
              <a:rPr lang="en-US" dirty="0">
                <a:solidFill>
                  <a:srgbClr val="C00000"/>
                </a:solidFill>
                <a:ea typeface="+mn-lt"/>
                <a:cs typeface="+mn-lt"/>
              </a:rPr>
              <a:t>DES</a:t>
            </a:r>
            <a:r>
              <a:rPr lang="en-US" dirty="0">
                <a:ea typeface="+mn-lt"/>
                <a:cs typeface="+mn-lt"/>
              </a:rPr>
              <a:t> is used to provide confidentiality.</a:t>
            </a:r>
          </a:p>
          <a:p>
            <a:endParaRPr lang="en-US" dirty="0">
              <a:solidFill>
                <a:srgbClr val="000000"/>
              </a:solidFill>
              <a:cs typeface="Calibri"/>
            </a:endParaRPr>
          </a:p>
          <a:p>
            <a:r>
              <a:rPr lang="en-US" b="1" dirty="0">
                <a:solidFill>
                  <a:srgbClr val="C00000"/>
                </a:solidFill>
                <a:cs typeface="Calibri"/>
              </a:rPr>
              <a:t>Integrity of data</a:t>
            </a:r>
            <a:r>
              <a:rPr lang="en-US" b="1" dirty="0">
                <a:cs typeface="Calibri"/>
              </a:rPr>
              <a:t> : </a:t>
            </a:r>
            <a:r>
              <a:rPr lang="en-US" dirty="0">
                <a:cs typeface="Calibri"/>
              </a:rPr>
              <a:t> Payment information sent from cardholders to merchants include order information, personal information and payment instructions. SET guarantees that these message contents are not altered in transit. </a:t>
            </a:r>
            <a:r>
              <a:rPr lang="en-US" dirty="0">
                <a:solidFill>
                  <a:srgbClr val="C00000"/>
                </a:solidFill>
                <a:cs typeface="Calibri"/>
              </a:rPr>
              <a:t>RSA</a:t>
            </a:r>
            <a:r>
              <a:rPr lang="en-US" dirty="0">
                <a:cs typeface="Calibri"/>
              </a:rPr>
              <a:t>  digital signatures, using </a:t>
            </a:r>
            <a:r>
              <a:rPr lang="en-US" dirty="0">
                <a:solidFill>
                  <a:srgbClr val="C00000"/>
                </a:solidFill>
                <a:cs typeface="Calibri"/>
              </a:rPr>
              <a:t>SHA-1</a:t>
            </a:r>
            <a:r>
              <a:rPr lang="en-US" dirty="0">
                <a:cs typeface="Calibri"/>
              </a:rPr>
              <a:t> hash codecs, provides message integrity.</a:t>
            </a:r>
          </a:p>
        </p:txBody>
      </p:sp>
    </p:spTree>
    <p:extLst>
      <p:ext uri="{BB962C8B-B14F-4D97-AF65-F5344CB8AC3E}">
        <p14:creationId xmlns:p14="http://schemas.microsoft.com/office/powerpoint/2010/main" val="11947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5BA3-188B-3D7E-AAF1-A9B301CC19ED}"/>
              </a:ext>
            </a:extLst>
          </p:cNvPr>
          <p:cNvSpPr>
            <a:spLocks noGrp="1"/>
          </p:cNvSpPr>
          <p:nvPr>
            <p:ph type="title"/>
          </p:nvPr>
        </p:nvSpPr>
        <p:spPr>
          <a:xfrm>
            <a:off x="766313" y="1098371"/>
            <a:ext cx="10515600" cy="1325563"/>
          </a:xfrm>
        </p:spPr>
        <p:txBody>
          <a:bodyPr/>
          <a:lstStyle/>
          <a:p>
            <a:r>
              <a:rPr lang="en-US" b="1" dirty="0">
                <a:solidFill>
                  <a:srgbClr val="C00000"/>
                </a:solidFill>
                <a:cs typeface="Calibri Light"/>
              </a:rPr>
              <a:t>Key features of SET : </a:t>
            </a:r>
            <a:endParaRPr lang="en-US" dirty="0">
              <a:ea typeface="+mj-lt"/>
              <a:cs typeface="+mj-lt"/>
            </a:endParaRPr>
          </a:p>
          <a:p>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A94B4874-A259-51D3-DC4D-49DBE028AE17}"/>
              </a:ext>
            </a:extLst>
          </p:cNvPr>
          <p:cNvSpPr>
            <a:spLocks noGrp="1"/>
          </p:cNvSpPr>
          <p:nvPr>
            <p:ph idx="1"/>
          </p:nvPr>
        </p:nvSpPr>
        <p:spPr>
          <a:xfrm>
            <a:off x="766313" y="2012531"/>
            <a:ext cx="10515600" cy="5142092"/>
          </a:xfrm>
        </p:spPr>
        <p:txBody>
          <a:bodyPr vert="horz" lIns="91440" tIns="45720" rIns="91440" bIns="45720" rtlCol="0" anchor="t">
            <a:normAutofit/>
          </a:bodyPr>
          <a:lstStyle/>
          <a:p>
            <a:r>
              <a:rPr lang="en-US" b="1" dirty="0">
                <a:solidFill>
                  <a:srgbClr val="C00000"/>
                </a:solidFill>
                <a:ea typeface="+mn-lt"/>
                <a:cs typeface="+mn-lt"/>
              </a:rPr>
              <a:t>Cardholder Account Authentication</a:t>
            </a:r>
            <a:r>
              <a:rPr lang="en-US" b="1" dirty="0">
                <a:ea typeface="+mn-lt"/>
                <a:cs typeface="+mn-lt"/>
              </a:rPr>
              <a:t> : </a:t>
            </a:r>
            <a:r>
              <a:rPr lang="en-US" dirty="0">
                <a:ea typeface="+mn-lt"/>
                <a:cs typeface="+mn-lt"/>
              </a:rPr>
              <a:t>SET enables merchants that the cardholder is legitimate user of a valid card account number. SET uses X.509v3 digital certificates with RSA signatures for this purpose.</a:t>
            </a:r>
          </a:p>
          <a:p>
            <a:endParaRPr lang="en-US" b="1" dirty="0">
              <a:solidFill>
                <a:srgbClr val="C00000"/>
              </a:solidFill>
              <a:cs typeface="Calibri"/>
            </a:endParaRPr>
          </a:p>
          <a:p>
            <a:r>
              <a:rPr lang="en-US" b="1" dirty="0">
                <a:solidFill>
                  <a:srgbClr val="C00000"/>
                </a:solidFill>
                <a:cs typeface="Calibri"/>
              </a:rPr>
              <a:t>Merchant Authentication </a:t>
            </a:r>
            <a:r>
              <a:rPr lang="en-US" b="1" dirty="0">
                <a:cs typeface="Calibri"/>
              </a:rPr>
              <a:t>: </a:t>
            </a:r>
            <a:r>
              <a:rPr lang="en-US" dirty="0">
                <a:cs typeface="Calibri"/>
              </a:rPr>
              <a:t>SET enables cardholders to verify that a financial institution allowing it to accept payment cards. </a:t>
            </a:r>
            <a:r>
              <a:rPr lang="en-US" dirty="0">
                <a:ea typeface="+mn-lt"/>
                <a:cs typeface="+mn-lt"/>
              </a:rPr>
              <a:t>SET uses X.509v3 digital certificates with RSA signatures for this purpose.</a:t>
            </a:r>
            <a:endParaRPr lang="en-US"/>
          </a:p>
          <a:p>
            <a:pPr marL="0" indent="0">
              <a:buNone/>
            </a:pPr>
            <a:endParaRPr lang="en-US" dirty="0">
              <a:cs typeface="Calibri"/>
            </a:endParaRPr>
          </a:p>
          <a:p>
            <a:endParaRPr lang="en-US" dirty="0">
              <a:ea typeface="+mn-lt"/>
              <a:cs typeface="+mn-lt"/>
            </a:endParaRPr>
          </a:p>
        </p:txBody>
      </p:sp>
    </p:spTree>
    <p:extLst>
      <p:ext uri="{BB962C8B-B14F-4D97-AF65-F5344CB8AC3E}">
        <p14:creationId xmlns:p14="http://schemas.microsoft.com/office/powerpoint/2010/main" val="328684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ED68-8EB6-0D25-0286-3E98DCD62A97}"/>
              </a:ext>
            </a:extLst>
          </p:cNvPr>
          <p:cNvSpPr>
            <a:spLocks noGrp="1"/>
          </p:cNvSpPr>
          <p:nvPr>
            <p:ph type="title"/>
          </p:nvPr>
        </p:nvSpPr>
        <p:spPr/>
        <p:txBody>
          <a:bodyPr/>
          <a:lstStyle/>
          <a:p>
            <a:r>
              <a:rPr lang="en-US" b="1" dirty="0">
                <a:solidFill>
                  <a:srgbClr val="C00000"/>
                </a:solidFill>
                <a:ea typeface="+mj-lt"/>
                <a:cs typeface="+mj-lt"/>
              </a:rPr>
              <a:t>Participants in SET : </a:t>
            </a:r>
            <a:endParaRPr lang="en-US" dirty="0">
              <a:ea typeface="+mj-lt"/>
              <a:cs typeface="+mj-lt"/>
            </a:endParaRPr>
          </a:p>
        </p:txBody>
      </p:sp>
      <p:sp>
        <p:nvSpPr>
          <p:cNvPr id="3" name="Content Placeholder 2">
            <a:extLst>
              <a:ext uri="{FF2B5EF4-FFF2-40B4-BE49-F238E27FC236}">
                <a16:creationId xmlns:a16="http://schemas.microsoft.com/office/drawing/2014/main" id="{401129CB-D41C-F74A-D97D-4CD5BEA39551}"/>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r>
              <a:rPr lang="en-US" b="1" dirty="0">
                <a:ea typeface="+mn-lt"/>
                <a:cs typeface="+mn-lt"/>
              </a:rPr>
              <a:t>Cardholder –</a:t>
            </a:r>
            <a:r>
              <a:rPr lang="en-US" dirty="0">
                <a:ea typeface="+mn-lt"/>
                <a:cs typeface="+mn-lt"/>
              </a:rPr>
              <a:t> customer</a:t>
            </a:r>
            <a:endParaRPr lang="en-US" dirty="0">
              <a:cs typeface="Calibri" panose="020F0502020204030204"/>
            </a:endParaRPr>
          </a:p>
          <a:p>
            <a:r>
              <a:rPr lang="en-US" b="1" dirty="0">
                <a:ea typeface="+mn-lt"/>
                <a:cs typeface="+mn-lt"/>
              </a:rPr>
              <a:t>Issuer –</a:t>
            </a:r>
            <a:r>
              <a:rPr lang="en-US" dirty="0">
                <a:ea typeface="+mn-lt"/>
                <a:cs typeface="+mn-lt"/>
              </a:rPr>
              <a:t> customer financial institution</a:t>
            </a:r>
            <a:endParaRPr lang="en-US" dirty="0"/>
          </a:p>
          <a:p>
            <a:r>
              <a:rPr lang="en-US" b="1" dirty="0">
                <a:ea typeface="+mn-lt"/>
                <a:cs typeface="+mn-lt"/>
              </a:rPr>
              <a:t>Merchant</a:t>
            </a:r>
            <a:endParaRPr lang="en-US" dirty="0"/>
          </a:p>
          <a:p>
            <a:r>
              <a:rPr lang="en-US" b="1" dirty="0">
                <a:ea typeface="+mn-lt"/>
                <a:cs typeface="+mn-lt"/>
              </a:rPr>
              <a:t>Acquirer –</a:t>
            </a:r>
            <a:r>
              <a:rPr lang="en-US" dirty="0">
                <a:ea typeface="+mn-lt"/>
                <a:cs typeface="+mn-lt"/>
              </a:rPr>
              <a:t> Merchant financial</a:t>
            </a:r>
            <a:endParaRPr lang="en-US" dirty="0"/>
          </a:p>
          <a:p>
            <a:r>
              <a:rPr lang="en-US" b="1" dirty="0">
                <a:ea typeface="+mn-lt"/>
                <a:cs typeface="+mn-lt"/>
              </a:rPr>
              <a:t>Certificate authority –</a:t>
            </a:r>
            <a:r>
              <a:rPr lang="en-US" dirty="0">
                <a:ea typeface="+mn-lt"/>
                <a:cs typeface="+mn-lt"/>
              </a:rPr>
              <a:t> Authority that follows certain standards and issues certificates(like X.509V3) to all other participants.</a:t>
            </a:r>
            <a:endParaRPr lang="en-US" dirty="0"/>
          </a:p>
          <a:p>
            <a:endParaRPr lang="en-US" dirty="0">
              <a:cs typeface="Calibri"/>
            </a:endParaRPr>
          </a:p>
        </p:txBody>
      </p:sp>
    </p:spTree>
    <p:extLst>
      <p:ext uri="{BB962C8B-B14F-4D97-AF65-F5344CB8AC3E}">
        <p14:creationId xmlns:p14="http://schemas.microsoft.com/office/powerpoint/2010/main" val="37734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9DFD-D38A-A779-D199-3E26D670703F}"/>
              </a:ext>
            </a:extLst>
          </p:cNvPr>
          <p:cNvSpPr>
            <a:spLocks noGrp="1"/>
          </p:cNvSpPr>
          <p:nvPr>
            <p:ph type="title"/>
          </p:nvPr>
        </p:nvSpPr>
        <p:spPr/>
        <p:txBody>
          <a:bodyPr/>
          <a:lstStyle/>
          <a:p>
            <a:r>
              <a:rPr lang="en-US" b="1" dirty="0">
                <a:solidFill>
                  <a:srgbClr val="C00000"/>
                </a:solidFill>
                <a:cs typeface="Calibri Light"/>
              </a:rPr>
              <a:t>SET components and Participants : </a:t>
            </a:r>
            <a:endParaRPr lang="en-US" dirty="0">
              <a:ea typeface="+mj-lt"/>
              <a:cs typeface="+mj-lt"/>
            </a:endParaRPr>
          </a:p>
        </p:txBody>
      </p:sp>
      <p:pic>
        <p:nvPicPr>
          <p:cNvPr id="4" name="Picture 4" descr="Diagram&#10;&#10;Description automatically generated">
            <a:extLst>
              <a:ext uri="{FF2B5EF4-FFF2-40B4-BE49-F238E27FC236}">
                <a16:creationId xmlns:a16="http://schemas.microsoft.com/office/drawing/2014/main" id="{56EAEB6B-7DA6-7D20-039D-D4C37863318D}"/>
              </a:ext>
            </a:extLst>
          </p:cNvPr>
          <p:cNvPicPr>
            <a:picLocks noGrp="1" noChangeAspect="1"/>
          </p:cNvPicPr>
          <p:nvPr>
            <p:ph idx="1"/>
          </p:nvPr>
        </p:nvPicPr>
        <p:blipFill>
          <a:blip r:embed="rId2"/>
          <a:stretch>
            <a:fillRect/>
          </a:stretch>
        </p:blipFill>
        <p:spPr>
          <a:xfrm>
            <a:off x="2062949" y="1696230"/>
            <a:ext cx="7404741" cy="4581375"/>
          </a:xfrm>
        </p:spPr>
      </p:pic>
    </p:spTree>
    <p:extLst>
      <p:ext uri="{BB962C8B-B14F-4D97-AF65-F5344CB8AC3E}">
        <p14:creationId xmlns:p14="http://schemas.microsoft.com/office/powerpoint/2010/main" val="48480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5A3B-F28C-2415-9EEA-995979555C9E}"/>
              </a:ext>
            </a:extLst>
          </p:cNvPr>
          <p:cNvSpPr>
            <a:spLocks noGrp="1"/>
          </p:cNvSpPr>
          <p:nvPr>
            <p:ph type="title"/>
          </p:nvPr>
        </p:nvSpPr>
        <p:spPr/>
        <p:txBody>
          <a:bodyPr/>
          <a:lstStyle/>
          <a:p>
            <a:r>
              <a:rPr lang="en-US" b="1" dirty="0">
                <a:solidFill>
                  <a:srgbClr val="C00000"/>
                </a:solidFill>
                <a:cs typeface="Calibri Light"/>
              </a:rPr>
              <a:t>Dual signature : </a:t>
            </a:r>
            <a:endParaRPr lang="en-US" dirty="0"/>
          </a:p>
        </p:txBody>
      </p:sp>
      <p:sp>
        <p:nvSpPr>
          <p:cNvPr id="3" name="Content Placeholder 2">
            <a:extLst>
              <a:ext uri="{FF2B5EF4-FFF2-40B4-BE49-F238E27FC236}">
                <a16:creationId xmlns:a16="http://schemas.microsoft.com/office/drawing/2014/main" id="{A95C79B4-E29F-0DD2-E606-15B39B13C22E}"/>
              </a:ext>
            </a:extLst>
          </p:cNvPr>
          <p:cNvSpPr>
            <a:spLocks noGrp="1"/>
          </p:cNvSpPr>
          <p:nvPr>
            <p:ph idx="1"/>
          </p:nvPr>
        </p:nvSpPr>
        <p:spPr/>
        <p:txBody>
          <a:bodyPr vert="horz" lIns="91440" tIns="45720" rIns="91440" bIns="45720" rtlCol="0" anchor="t">
            <a:normAutofit lnSpcReduction="10000"/>
          </a:bodyPr>
          <a:lstStyle/>
          <a:p>
            <a:r>
              <a:rPr lang="en-US" dirty="0">
                <a:solidFill>
                  <a:srgbClr val="C00000"/>
                </a:solidFill>
                <a:ea typeface="+mn-lt"/>
                <a:cs typeface="+mn-lt"/>
              </a:rPr>
              <a:t>Concept : </a:t>
            </a:r>
            <a:r>
              <a:rPr lang="en-US" dirty="0">
                <a:ea typeface="+mn-lt"/>
                <a:cs typeface="+mn-lt"/>
              </a:rPr>
              <a:t>The dual signature is a concept introduced with SET, which aims at connecting two information pieces meant for two different receivers: </a:t>
            </a:r>
            <a:br>
              <a:rPr lang="en-US" dirty="0">
                <a:ea typeface="+mn-lt"/>
                <a:cs typeface="+mn-lt"/>
              </a:rPr>
            </a:br>
            <a:r>
              <a:rPr lang="en-US" dirty="0">
                <a:ea typeface="+mn-lt"/>
                <a:cs typeface="+mn-lt"/>
              </a:rPr>
              <a:t>         Order Information (OI): Customer to  Merchant </a:t>
            </a:r>
            <a:br>
              <a:rPr lang="en-US" dirty="0">
                <a:ea typeface="+mn-lt"/>
                <a:cs typeface="+mn-lt"/>
              </a:rPr>
            </a:br>
            <a:r>
              <a:rPr lang="en-US" dirty="0">
                <a:ea typeface="+mn-lt"/>
                <a:cs typeface="+mn-lt"/>
              </a:rPr>
              <a:t>         Payment Information (PI): Customer to Bank</a:t>
            </a:r>
          </a:p>
          <a:p>
            <a:r>
              <a:rPr lang="en-US" dirty="0">
                <a:solidFill>
                  <a:srgbClr val="C00000"/>
                </a:solidFill>
                <a:cs typeface="Calibri"/>
              </a:rPr>
              <a:t>Goal :  </a:t>
            </a:r>
            <a:r>
              <a:rPr lang="en-US" dirty="0">
                <a:cs typeface="Calibri"/>
              </a:rPr>
              <a:t>Limit information to "Need-To-Know" basis :</a:t>
            </a:r>
          </a:p>
          <a:p>
            <a:pPr marL="0" indent="0">
              <a:buNone/>
            </a:pPr>
            <a:r>
              <a:rPr lang="en-US" dirty="0">
                <a:solidFill>
                  <a:srgbClr val="000000"/>
                </a:solidFill>
                <a:cs typeface="Calibri"/>
              </a:rPr>
              <a:t>              -Merchant does not need credit card number.</a:t>
            </a:r>
          </a:p>
          <a:p>
            <a:pPr marL="0" indent="0">
              <a:buNone/>
            </a:pPr>
            <a:r>
              <a:rPr lang="en-US" dirty="0">
                <a:solidFill>
                  <a:srgbClr val="000000"/>
                </a:solidFill>
                <a:cs typeface="Calibri"/>
              </a:rPr>
              <a:t>              -Bank does not need details of customer order.</a:t>
            </a:r>
          </a:p>
          <a:p>
            <a:pPr marL="0" indent="0">
              <a:buNone/>
            </a:pPr>
            <a:r>
              <a:rPr lang="en-US" dirty="0">
                <a:solidFill>
                  <a:srgbClr val="000000"/>
                </a:solidFill>
                <a:cs typeface="Calibri"/>
              </a:rPr>
              <a:t>              -Afford the customer extra protection in terms of privacy </a:t>
            </a:r>
          </a:p>
          <a:p>
            <a:pPr marL="0" indent="0">
              <a:buNone/>
            </a:pPr>
            <a:r>
              <a:rPr lang="en-US" dirty="0">
                <a:solidFill>
                  <a:srgbClr val="000000"/>
                </a:solidFill>
                <a:cs typeface="Calibri"/>
              </a:rPr>
              <a:t>               by keeping these items separate.</a:t>
            </a:r>
            <a:endParaRPr lang="en-US" dirty="0"/>
          </a:p>
          <a:p>
            <a:endParaRPr lang="en-US" dirty="0">
              <a:solidFill>
                <a:srgbClr val="C00000"/>
              </a:solidFill>
              <a:cs typeface="Calibri"/>
            </a:endParaRPr>
          </a:p>
        </p:txBody>
      </p:sp>
    </p:spTree>
    <p:extLst>
      <p:ext uri="{BB962C8B-B14F-4D97-AF65-F5344CB8AC3E}">
        <p14:creationId xmlns:p14="http://schemas.microsoft.com/office/powerpoint/2010/main" val="728121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Secure Electronic Transaction                                      (SET) Protocol </vt:lpstr>
      <vt:lpstr>What is SET?</vt:lpstr>
      <vt:lpstr>What is SET?</vt:lpstr>
      <vt:lpstr>Requirements in SET :</vt:lpstr>
      <vt:lpstr>Key features of SET :  </vt:lpstr>
      <vt:lpstr>Key features of SET :   </vt:lpstr>
      <vt:lpstr>Participants in SET : </vt:lpstr>
      <vt:lpstr>SET components and Participants : </vt:lpstr>
      <vt:lpstr>Dual signature : </vt:lpstr>
      <vt:lpstr>Why Dual Signature?</vt:lpstr>
      <vt:lpstr>Dual signature : </vt:lpstr>
      <vt:lpstr>Purchase Request Generation :</vt:lpstr>
      <vt:lpstr>Purchase Request Generation :</vt:lpstr>
      <vt:lpstr>Purchase Request Validation on Merchant Side :</vt:lpstr>
      <vt:lpstr>Payment Authorization and Payment Capture : </vt:lpstr>
      <vt:lpstr>Conclusion : </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510</cp:revision>
  <dcterms:created xsi:type="dcterms:W3CDTF">2022-08-17T15:05:35Z</dcterms:created>
  <dcterms:modified xsi:type="dcterms:W3CDTF">2022-08-17T17:29:19Z</dcterms:modified>
</cp:coreProperties>
</file>