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44307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77268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8135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10235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338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682681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362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4447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66903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9141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8691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5476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80590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42798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9966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97179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3467832467"/>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Srikanth.P</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341</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14</cp:revision>
  <dcterms:created xsi:type="dcterms:W3CDTF">2024-04-04T06:50:27Z</dcterms:created>
  <dcterms:modified xsi:type="dcterms:W3CDTF">2024-04-04T18:19:03Z</dcterms:modified>
</cp:coreProperties>
</file>