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STUDENT NAME:A.SRIKANTH</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REGISTER NO:312210659</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DEPARTMENT:B.COM(GENERAL)</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COLLEGE:SRM ARTS AND SCIENCE COLLEGE</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