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488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IN"/>
              <a:t> </a:t>
            </a:r>
            <a:r>
              <a:rPr dirty="0" sz="2000" lang="en-US"/>
              <a:t>Srikanth </a:t>
            </a:r>
            <a:r>
              <a:rPr dirty="0" sz="2000" lang="en-US"/>
              <a:t>R</a:t>
            </a:r>
            <a:endParaRPr dirty="0" sz="1800" lang="en-US"/>
          </a:p>
          <a:p>
            <a:r>
              <a:rPr dirty="0" sz="2000" lang="en-US"/>
              <a:t>REGISTER NO:</a:t>
            </a:r>
            <a:r>
              <a:rPr dirty="0" sz="2000" lang="en-IN"/>
              <a:t> </a:t>
            </a:r>
            <a:r>
              <a:rPr dirty="0" sz="2000" lang="en-US"/>
              <a:t>3</a:t>
            </a:r>
            <a:r>
              <a:rPr dirty="0" sz="2000" lang="en-US"/>
              <a:t>1</a:t>
            </a:r>
            <a:r>
              <a:rPr dirty="0" sz="2000" lang="en-US"/>
              <a:t>2</a:t>
            </a:r>
            <a:r>
              <a:rPr dirty="0" sz="2000" lang="en-US"/>
              <a:t>2</a:t>
            </a:r>
            <a:r>
              <a:rPr dirty="0" sz="2000" lang="en-US"/>
              <a:t>0</a:t>
            </a:r>
            <a:r>
              <a:rPr dirty="0" sz="2000" lang="en-US"/>
              <a:t>4</a:t>
            </a:r>
            <a:r>
              <a:rPr dirty="0" sz="2000" lang="en-US"/>
              <a:t>9</a:t>
            </a:r>
            <a:r>
              <a:rPr dirty="0" sz="2000" lang="en-US"/>
              <a:t>4</a:t>
            </a:r>
            <a:r>
              <a:rPr dirty="0" sz="2000" lang="en-US"/>
              <a:t>8</a:t>
            </a:r>
            <a:r>
              <a:rPr dirty="0" sz="2000" lang="en-US"/>
              <a:t>/</a:t>
            </a:r>
            <a:r>
              <a:rPr dirty="0" sz="2000" lang="en-US"/>
              <a:t> </a:t>
            </a:r>
            <a:r>
              <a:rPr dirty="0" sz="2000" lang="en-US"/>
              <a:t>asunm219unm219ncas2225cc11322</a:t>
            </a:r>
            <a:endParaRPr dirty="0" sz="1800" lang="en-US"/>
          </a:p>
          <a:p>
            <a:r>
              <a:rPr dirty="0" sz="2000" lang="en-US"/>
              <a:t>DEPARTMENT:</a:t>
            </a:r>
            <a:r>
              <a:rPr dirty="0" sz="2000" lang="en-IN"/>
              <a:t> COMMERCE</a:t>
            </a:r>
            <a:endParaRPr dirty="0" sz="1800" lang="en-US"/>
          </a:p>
          <a:p>
            <a:r>
              <a:rPr dirty="0" sz="2000" lang="en-US"/>
              <a:t>COLLEGE</a:t>
            </a:r>
            <a:r>
              <a:rPr dirty="0" sz="2000" lang="en-IN"/>
              <a:t>: NAZARETH COLLEGE OF ARTS AND SCIENCE </a:t>
            </a:r>
            <a:endParaRPr dirty="0" sz="1800" lang="en-US"/>
          </a:p>
          <a:p>
            <a:r>
              <a:rPr dirty="0" sz="20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853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2024-03-27T19:07:22Z</dcterms:created>
  <dcterms:modified xsi:type="dcterms:W3CDTF">2024-09-09T04:44:29Z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fc406204e31946fbbb8c36055e7cc40f</vt:lpwstr>
  </property>
</Properties>
</file>