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7B62-FAFC-4168-8FEB-215CBFBC1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CFC1F-B8CA-4220-8D19-847DEA24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114-62FF-460E-955D-3C6B6A8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78F3-EA60-4A27-AEE9-919B0E61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1C9A-EF91-4235-AFEA-3435C1FE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84D-6C9C-425F-B60E-D8364EE3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6DE1-964D-47B3-8566-0C22177A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C730-701F-41A3-8AB5-9B751E8F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943A-161F-4B97-8045-1AE5761E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E6C6-C85A-49A4-8B4C-4E33591F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33A0E-C490-4506-BADA-3965541F5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300F-8C0B-446B-85B0-D5A19DAF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3D34-A9F4-4540-878A-7D320D95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27C8-0352-4778-9697-40047BE4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F743-E544-441D-9B64-A1187519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1EA6-7A28-4194-A104-C553E2A4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679-D723-49FD-AB6C-5296D68B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9D32-424A-4E83-96BB-350273C8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94CB-976B-477C-AC00-30DF100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2515-566F-4A6E-BD6B-67F3A7D7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9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F357-984C-493D-BF93-AC6BA73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264F-D8B1-4548-9246-C7F1B4C8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A144-C01E-4A94-ACC7-989FADFA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3A96-E4E1-4B67-BCA8-28A6920F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565-0790-4C02-87C3-2E561B88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90E6-4AD4-45AA-8338-1E2E1BA8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B708-13CE-4369-AB70-FFACC2CA5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69A96-939E-4FFC-8C7E-850D1B05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F7A55-358C-42A9-841A-61EC00B1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25C5-5B26-4244-A069-79598621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F4D2E-6F46-4D10-B67E-B43EE270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3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B0A8-DC87-4798-BC0C-EF65FEF7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D23D-FE71-4481-9A9C-E91C0930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0465B-6FC9-483C-90A5-0A2683FC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23C8-81BE-4588-90E0-601658B7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B927B-1275-4E3F-B9BB-2D24F687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FE9AD-1F9E-4CBB-9E03-246684F9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7707E-6E30-47BB-8F8C-3570E7F6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A9D77-0A4E-4F5C-B98C-4C46B7E7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207A-1B23-4229-B488-B03F7AB3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1F206-A1AF-43CB-AFE8-C113E39F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FD5EE-1E29-4903-B3B0-9D6AC62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133D-044F-4D26-B28A-60082AA9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F3891-5476-4147-89B9-5737A4C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E438-4351-4FC4-B56C-BAEFA845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24501-786F-4364-BD0B-9CF66551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6DA-7D15-4AEE-A40C-390DDFF3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32DC-EE9D-45FB-96E1-0F559909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A5C8E-4B78-4DD7-8CAE-D4B6DCC7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37FC9-CC22-4903-ACD7-50727384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8B2C-2DC6-42FF-84F3-B1E10560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736B9-53FA-4A77-BC78-DBD705EC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6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14D-B2FC-47E8-B16F-2C10F941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DA2AF-2DD7-4080-AF0D-D720BB62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CE9CB-B8F8-471B-A883-9516DFD5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6508-E530-4BB5-A88B-1F2E9B4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5D22-63E1-41BD-B57B-5E9103C7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EB93-7F91-4A81-BA12-F7D7DD5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9C6CE-2F6F-43C5-B390-700705B4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CC41-3E6D-442C-A952-6FA95B08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9249-E7B7-4C8B-9CD2-131D14AE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2F36-EC74-46E7-9975-57774CB393B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23E7-2153-445E-A9D8-59B41AF5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5AE8-4DA9-4F40-8377-F615FF6A6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5D70-AFD5-4457-8745-D139AAB92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6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C03C-2DCE-4A8A-8AE5-82B08121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452"/>
            <a:ext cx="9144000" cy="2387600"/>
          </a:xfrm>
        </p:spPr>
        <p:txBody>
          <a:bodyPr/>
          <a:lstStyle/>
          <a:p>
            <a:r>
              <a:rPr lang="en-IN" dirty="0"/>
              <a:t>Delicious Goat Milk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165414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ADA68-79B9-4C96-9EED-8D79600E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492919-8134-440E-AF43-25F67A8A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Forgot Password Page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050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EB48C3-8815-4F03-B773-6E105102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4F77E-8410-4398-8DCA-ED190D0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Products Page</a:t>
            </a:r>
          </a:p>
        </p:txBody>
      </p:sp>
    </p:spTree>
    <p:extLst>
      <p:ext uri="{BB962C8B-B14F-4D97-AF65-F5344CB8AC3E}">
        <p14:creationId xmlns:p14="http://schemas.microsoft.com/office/powerpoint/2010/main" val="278750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66BD-DDA2-470E-96EA-DF274B8E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Contact Page</a:t>
            </a:r>
          </a:p>
        </p:txBody>
      </p:sp>
    </p:spTree>
    <p:extLst>
      <p:ext uri="{BB962C8B-B14F-4D97-AF65-F5344CB8AC3E}">
        <p14:creationId xmlns:p14="http://schemas.microsoft.com/office/powerpoint/2010/main" val="202832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DFFEE-3C51-4BB3-9D3B-D890C4DE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Contact Page</a:t>
            </a:r>
          </a:p>
        </p:txBody>
      </p:sp>
    </p:spTree>
    <p:extLst>
      <p:ext uri="{BB962C8B-B14F-4D97-AF65-F5344CB8AC3E}">
        <p14:creationId xmlns:p14="http://schemas.microsoft.com/office/powerpoint/2010/main" val="249140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DFFEE-3C51-4BB3-9D3B-D890C4DE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Contact Page</a:t>
            </a:r>
          </a:p>
        </p:txBody>
      </p:sp>
    </p:spTree>
    <p:extLst>
      <p:ext uri="{BB962C8B-B14F-4D97-AF65-F5344CB8AC3E}">
        <p14:creationId xmlns:p14="http://schemas.microsoft.com/office/powerpoint/2010/main" val="133311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D322B-32D4-4E3A-AD42-E52DAFA0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Admin Profile</a:t>
            </a:r>
          </a:p>
        </p:txBody>
      </p:sp>
    </p:spTree>
    <p:extLst>
      <p:ext uri="{BB962C8B-B14F-4D97-AF65-F5344CB8AC3E}">
        <p14:creationId xmlns:p14="http://schemas.microsoft.com/office/powerpoint/2010/main" val="312278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2A5F9-BC42-4A6B-BA2B-F1FF93AD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Admin Profile</a:t>
            </a:r>
          </a:p>
        </p:txBody>
      </p:sp>
    </p:spTree>
    <p:extLst>
      <p:ext uri="{BB962C8B-B14F-4D97-AF65-F5344CB8AC3E}">
        <p14:creationId xmlns:p14="http://schemas.microsoft.com/office/powerpoint/2010/main" val="129145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E05B8-1819-4218-8F2E-7545B061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Product Page</a:t>
            </a:r>
          </a:p>
        </p:txBody>
      </p:sp>
    </p:spTree>
    <p:extLst>
      <p:ext uri="{BB962C8B-B14F-4D97-AF65-F5344CB8AC3E}">
        <p14:creationId xmlns:p14="http://schemas.microsoft.com/office/powerpoint/2010/main" val="358204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90D6B-FE75-4E47-8D3B-5CECB20A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Product Page</a:t>
            </a:r>
          </a:p>
        </p:txBody>
      </p:sp>
    </p:spTree>
    <p:extLst>
      <p:ext uri="{BB962C8B-B14F-4D97-AF65-F5344CB8AC3E}">
        <p14:creationId xmlns:p14="http://schemas.microsoft.com/office/powerpoint/2010/main" val="423170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D2ED0-D14F-49F0-98BD-37F74D06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 Product Page</a:t>
            </a:r>
          </a:p>
        </p:txBody>
      </p:sp>
    </p:spTree>
    <p:extLst>
      <p:ext uri="{BB962C8B-B14F-4D97-AF65-F5344CB8AC3E}">
        <p14:creationId xmlns:p14="http://schemas.microsoft.com/office/powerpoint/2010/main" val="26847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A1E79-D536-4BB6-AF74-35E83744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6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581C-3503-49D1-BD50-0B648106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6100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D2ED0-D14F-49F0-98BD-37F74D06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3C148-AAEE-4FC9-8331-48B364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 Product Page</a:t>
            </a:r>
          </a:p>
        </p:txBody>
      </p:sp>
    </p:spTree>
    <p:extLst>
      <p:ext uri="{BB962C8B-B14F-4D97-AF65-F5344CB8AC3E}">
        <p14:creationId xmlns:p14="http://schemas.microsoft.com/office/powerpoint/2010/main" val="34764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97437-722B-4B2C-9357-86C77EC2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581C-3503-49D1-BD50-0B648106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015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61E86-4041-4D82-8799-17FABB01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581C-3503-49D1-BD50-0B648106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01465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277841-9F7B-4595-A653-32896AFF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14" y="1675227"/>
            <a:ext cx="887717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581C-3503-49D1-BD50-0B648106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45752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43C87-6F14-4CE2-B555-2D2F623A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492919-8134-440E-AF43-25F67A8A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Login Page</a:t>
            </a:r>
          </a:p>
        </p:txBody>
      </p:sp>
    </p:spTree>
    <p:extLst>
      <p:ext uri="{BB962C8B-B14F-4D97-AF65-F5344CB8AC3E}">
        <p14:creationId xmlns:p14="http://schemas.microsoft.com/office/powerpoint/2010/main" val="338525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05B58-2610-4FBC-88B5-4B6EF8020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F8BE1-4073-48FE-A3DC-2C6B8EBB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After Login Username Appers:</a:t>
            </a:r>
          </a:p>
        </p:txBody>
      </p:sp>
    </p:spTree>
    <p:extLst>
      <p:ext uri="{BB962C8B-B14F-4D97-AF65-F5344CB8AC3E}">
        <p14:creationId xmlns:p14="http://schemas.microsoft.com/office/powerpoint/2010/main" val="331248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CF725C-39A0-4CC0-852A-FFB58CB3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F8BE1-4073-48FE-A3DC-2C6B8EBB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Profile Page</a:t>
            </a:r>
          </a:p>
        </p:txBody>
      </p:sp>
    </p:spTree>
    <p:extLst>
      <p:ext uri="{BB962C8B-B14F-4D97-AF65-F5344CB8AC3E}">
        <p14:creationId xmlns:p14="http://schemas.microsoft.com/office/powerpoint/2010/main" val="342941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DDF006-5569-44CD-B689-F28084EB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B70D5-4A5D-4428-ACF5-56E5266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User Page:</a:t>
            </a:r>
          </a:p>
        </p:txBody>
      </p:sp>
    </p:spTree>
    <p:extLst>
      <p:ext uri="{BB962C8B-B14F-4D97-AF65-F5344CB8AC3E}">
        <p14:creationId xmlns:p14="http://schemas.microsoft.com/office/powerpoint/2010/main" val="1453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Delicious Goat Milk Project Status</vt:lpstr>
      <vt:lpstr>Home Page</vt:lpstr>
      <vt:lpstr>Home Page</vt:lpstr>
      <vt:lpstr>Home Page</vt:lpstr>
      <vt:lpstr>Home Page</vt:lpstr>
      <vt:lpstr>User Login Page</vt:lpstr>
      <vt:lpstr>After Login Username Appers:</vt:lpstr>
      <vt:lpstr>User Profile Page</vt:lpstr>
      <vt:lpstr>Register User Page:</vt:lpstr>
      <vt:lpstr>Forgot Password Page</vt:lpstr>
      <vt:lpstr>Products Page</vt:lpstr>
      <vt:lpstr>Contact Page</vt:lpstr>
      <vt:lpstr>Contact Page</vt:lpstr>
      <vt:lpstr>Contact Page</vt:lpstr>
      <vt:lpstr>Admin Profile</vt:lpstr>
      <vt:lpstr>Admin Profile</vt:lpstr>
      <vt:lpstr>Add Product Page</vt:lpstr>
      <vt:lpstr>Add Product Page</vt:lpstr>
      <vt:lpstr>Update Product Page</vt:lpstr>
      <vt:lpstr>Update Product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Delicious Goat Milk Project Staus</dc:title>
  <dc:creator>Ankur Kumar</dc:creator>
  <cp:lastModifiedBy>Ankur Kumar</cp:lastModifiedBy>
  <cp:revision>3</cp:revision>
  <dcterms:created xsi:type="dcterms:W3CDTF">2018-06-07T15:10:39Z</dcterms:created>
  <dcterms:modified xsi:type="dcterms:W3CDTF">2018-06-07T16:05:35Z</dcterms:modified>
</cp:coreProperties>
</file>