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1163763"/>
            <a:ext cx="3410363" cy="3161343"/>
          </a:xfrm>
        </p:spPr>
        <p:txBody>
          <a:bodyPr>
            <a:normAutofit fontScale="90000"/>
          </a:bodyPr>
          <a:lstStyle/>
          <a:p>
            <a:pPr marL="3387">
              <a:lnSpc>
                <a:spcPts val="3173"/>
              </a:lnSpc>
              <a:spcBef>
                <a:spcPts val="133"/>
              </a:spcBef>
            </a:pPr>
            <a:r>
              <a:rPr lang="en-US" sz="4400" b="1" spc="-53" dirty="0">
                <a:solidFill>
                  <a:srgbClr val="FFFFFF"/>
                </a:solidFill>
                <a:latin typeface="Georgia"/>
                <a:cs typeface="Georgia"/>
              </a:rPr>
              <a:t>Graduate </a:t>
            </a:r>
            <a:r>
              <a:rPr lang="en-US" sz="4400" b="1" spc="-100" dirty="0">
                <a:solidFill>
                  <a:srgbClr val="FFFFFF"/>
                </a:solidFill>
                <a:latin typeface="Georgia"/>
                <a:cs typeface="Georgia"/>
              </a:rPr>
              <a:t>Rotational </a:t>
            </a:r>
            <a:r>
              <a:rPr lang="en-US" sz="4400" b="1" spc="-67" dirty="0">
                <a:solidFill>
                  <a:srgbClr val="FFFFFF"/>
                </a:solidFill>
                <a:latin typeface="Georgia"/>
                <a:cs typeface="Georgia"/>
              </a:rPr>
              <a:t>Internship</a:t>
            </a:r>
            <a:r>
              <a:rPr lang="en-US" sz="4400" b="1" spc="2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4400" b="1" spc="-73" dirty="0">
                <a:solidFill>
                  <a:srgbClr val="FFFFFF"/>
                </a:solidFill>
                <a:latin typeface="Georgia"/>
                <a:cs typeface="Georgia"/>
              </a:rPr>
              <a:t>Program</a:t>
            </a:r>
            <a:br>
              <a:rPr lang="en-US" sz="4400" dirty="0">
                <a:latin typeface="Georgia"/>
                <a:cs typeface="Georgia"/>
              </a:rPr>
            </a:br>
            <a:r>
              <a:rPr lang="en-US" sz="4400" b="1" spc="-180" dirty="0">
                <a:latin typeface="Georgia"/>
                <a:cs typeface="Georgia"/>
              </a:rPr>
              <a:t>The</a:t>
            </a:r>
            <a:br>
              <a:rPr lang="en-US" sz="4400" b="1" spc="-180" dirty="0">
                <a:latin typeface="Georgia"/>
                <a:cs typeface="Georgia"/>
              </a:rPr>
            </a:br>
            <a:r>
              <a:rPr lang="en-US" sz="4400" b="1" spc="-180" dirty="0">
                <a:latin typeface="Georgia"/>
                <a:cs typeface="Georgia"/>
              </a:rPr>
              <a:t> </a:t>
            </a:r>
            <a:r>
              <a:rPr lang="en-US" sz="4400" b="1" spc="-80" dirty="0">
                <a:latin typeface="Georgia"/>
                <a:cs typeface="Georgia"/>
              </a:rPr>
              <a:t>Sparks</a:t>
            </a:r>
            <a:r>
              <a:rPr lang="en-US" sz="4400" b="1" spc="407" dirty="0">
                <a:latin typeface="Georgia"/>
                <a:cs typeface="Georgia"/>
              </a:rPr>
              <a:t> </a:t>
            </a:r>
            <a:br>
              <a:rPr lang="en-US" sz="4400" b="1" spc="407" dirty="0">
                <a:latin typeface="Georgia"/>
                <a:cs typeface="Georgia"/>
              </a:rPr>
            </a:br>
            <a:r>
              <a:rPr lang="en-US" sz="4400" b="1" spc="-193" dirty="0">
                <a:latin typeface="Georgia"/>
                <a:cs typeface="Georgia"/>
              </a:rPr>
              <a:t>Foundation</a:t>
            </a:r>
            <a:br>
              <a:rPr lang="en-US" sz="4400" dirty="0">
                <a:latin typeface="Georgia"/>
                <a:cs typeface="Georgia"/>
              </a:rPr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790201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Y.Srikar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and mobile development intern </a:t>
            </a:r>
          </a:p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Batch: july21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1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864" y="190781"/>
            <a:ext cx="3989625" cy="1043215"/>
          </a:xfrm>
        </p:spPr>
        <p:txBody>
          <a:bodyPr anchor="ctr">
            <a:normAutofit/>
          </a:bodyPr>
          <a:lstStyle/>
          <a:p>
            <a:pPr lvl="0"/>
            <a:r>
              <a:rPr lang="en-IN" sz="4800" spc="-133" dirty="0"/>
              <a:t>Task</a:t>
            </a:r>
            <a:r>
              <a:rPr lang="en-IN" sz="4800" spc="40" dirty="0"/>
              <a:t> </a:t>
            </a:r>
            <a:r>
              <a:rPr lang="en-IN" sz="4800" spc="-173" dirty="0"/>
              <a:t>List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864" y="1233995"/>
            <a:ext cx="10058400" cy="3577701"/>
          </a:xfrm>
        </p:spPr>
        <p:txBody>
          <a:bodyPr>
            <a:normAutofit/>
          </a:bodyPr>
          <a:lstStyle/>
          <a:p>
            <a:pPr marL="16933">
              <a:spcBef>
                <a:spcPts val="140"/>
              </a:spcBef>
            </a:pPr>
            <a:r>
              <a:rPr lang="en-US" sz="2400" spc="-7" dirty="0">
                <a:latin typeface="Calibri"/>
                <a:cs typeface="Calibri"/>
              </a:rPr>
              <a:t>The </a:t>
            </a:r>
            <a:r>
              <a:rPr lang="en-US" sz="2400" dirty="0">
                <a:latin typeface="Calibri"/>
                <a:cs typeface="Calibri"/>
              </a:rPr>
              <a:t>task list </a:t>
            </a:r>
            <a:r>
              <a:rPr lang="en-US" sz="2400" spc="-7" dirty="0">
                <a:latin typeface="Calibri"/>
                <a:cs typeface="Calibri"/>
              </a:rPr>
              <a:t>contains </a:t>
            </a:r>
            <a:r>
              <a:rPr lang="en-US" sz="2400" dirty="0">
                <a:latin typeface="Calibri"/>
                <a:cs typeface="Calibri"/>
              </a:rPr>
              <a:t>tasks in the following</a:t>
            </a:r>
            <a:r>
              <a:rPr lang="en-US" sz="2400" spc="7" dirty="0">
                <a:latin typeface="Calibri"/>
                <a:cs typeface="Calibri"/>
              </a:rPr>
              <a:t> </a:t>
            </a:r>
            <a:r>
              <a:rPr lang="en-US" sz="2400" spc="-7" dirty="0">
                <a:latin typeface="Calibri"/>
                <a:cs typeface="Calibri"/>
              </a:rPr>
              <a:t>categories:</a:t>
            </a:r>
            <a:endParaRPr lang="en-US" sz="2400" dirty="0">
              <a:latin typeface="Calibri"/>
              <a:cs typeface="Calibri"/>
            </a:endParaRPr>
          </a:p>
          <a:p>
            <a:pPr marL="626518" indent="-423323">
              <a:spcBef>
                <a:spcPts val="166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lang="en-US" sz="2400" b="1" dirty="0">
                <a:latin typeface="Calibri"/>
                <a:cs typeface="Calibri"/>
              </a:rPr>
              <a:t>LinkedIn </a:t>
            </a:r>
            <a:r>
              <a:rPr lang="en-US" sz="2400" b="1" spc="-7" dirty="0">
                <a:latin typeface="Calibri"/>
                <a:cs typeface="Calibri"/>
              </a:rPr>
              <a:t>Profile Improvement </a:t>
            </a:r>
            <a:r>
              <a:rPr lang="en-US" sz="2400" spc="-7" dirty="0">
                <a:latin typeface="Calibri"/>
                <a:cs typeface="Calibri"/>
              </a:rPr>
              <a:t>(Mandatory </a:t>
            </a:r>
            <a:r>
              <a:rPr lang="en-US" sz="2400" dirty="0">
                <a:latin typeface="Calibri"/>
                <a:cs typeface="Calibri"/>
              </a:rPr>
              <a:t>for</a:t>
            </a:r>
            <a:r>
              <a:rPr lang="en-US" sz="2400" spc="-73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all)</a:t>
            </a:r>
          </a:p>
          <a:p>
            <a:pPr marL="626518" indent="-423323">
              <a:spcBef>
                <a:spcPts val="168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lang="en-US" sz="2400" b="1" spc="-7" dirty="0">
                <a:latin typeface="Calibri"/>
                <a:cs typeface="Calibri"/>
              </a:rPr>
              <a:t>Technology</a:t>
            </a:r>
            <a:r>
              <a:rPr lang="en-US" sz="2400" b="1" spc="-67" dirty="0"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-</a:t>
            </a:r>
            <a:endParaRPr lang="en-US" sz="2400" dirty="0">
              <a:latin typeface="Calibri"/>
              <a:cs typeface="Calibri"/>
            </a:endParaRPr>
          </a:p>
          <a:p>
            <a:pPr marL="626518" marR="1578994">
              <a:lnSpc>
                <a:spcPct val="114999"/>
              </a:lnSpc>
              <a:spcBef>
                <a:spcPts val="7"/>
              </a:spcBef>
            </a:pPr>
            <a:r>
              <a:rPr lang="en-US" sz="2400" dirty="0">
                <a:latin typeface="Calibri"/>
                <a:cs typeface="Calibri"/>
              </a:rPr>
              <a:t>Web &amp; Mobile </a:t>
            </a:r>
            <a:r>
              <a:rPr lang="en-US" sz="2400" spc="-7" dirty="0">
                <a:latin typeface="Calibri"/>
                <a:cs typeface="Calibri"/>
              </a:rPr>
              <a:t>Development.</a:t>
            </a:r>
            <a:endParaRPr lang="en-US" sz="2400" dirty="0">
              <a:latin typeface="Calibri"/>
              <a:cs typeface="Calibri"/>
            </a:endParaRPr>
          </a:p>
          <a:p>
            <a:pPr marL="626518" indent="-423323">
              <a:spcBef>
                <a:spcPts val="1667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lang="en-US" sz="2400" b="1" dirty="0">
                <a:latin typeface="Calibri"/>
                <a:cs typeface="Calibri"/>
              </a:rPr>
              <a:t>Non-Tech</a:t>
            </a:r>
            <a:r>
              <a:rPr lang="en-US" sz="2400" b="1" spc="-53" dirty="0">
                <a:latin typeface="Calibri"/>
                <a:cs typeface="Calibri"/>
              </a:rPr>
              <a:t> </a:t>
            </a:r>
            <a:endParaRPr lang="en-US" sz="2400" dirty="0">
              <a:latin typeface="Calibri"/>
              <a:cs typeface="Calibri"/>
            </a:endParaRPr>
          </a:p>
          <a:p>
            <a:pPr marL="626518" marR="275160">
              <a:lnSpc>
                <a:spcPct val="114999"/>
              </a:lnSpc>
            </a:pPr>
            <a:r>
              <a:rPr lang="en-US" sz="2400" spc="-7" dirty="0">
                <a:latin typeface="Calibri"/>
                <a:cs typeface="Calibri"/>
              </a:rPr>
              <a:t>Content Development </a:t>
            </a:r>
            <a:r>
              <a:rPr lang="en-US" sz="2400" dirty="0">
                <a:latin typeface="Calibri"/>
                <a:cs typeface="Calibri"/>
              </a:rPr>
              <a:t>&amp; </a:t>
            </a:r>
            <a:r>
              <a:rPr lang="en-US" sz="2400" spc="-7" dirty="0">
                <a:latin typeface="Calibri"/>
                <a:cs typeface="Calibri"/>
              </a:rPr>
              <a:t>Digital Marketing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D598-4634-466C-9026-E0DD953BB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326" y="142043"/>
            <a:ext cx="5983549" cy="765610"/>
          </a:xfrm>
        </p:spPr>
        <p:txBody>
          <a:bodyPr>
            <a:normAutofit/>
          </a:bodyPr>
          <a:lstStyle/>
          <a:p>
            <a:r>
              <a:rPr lang="en-IN" sz="3600" spc="-127" dirty="0"/>
              <a:t>Basic </a:t>
            </a:r>
            <a:r>
              <a:rPr lang="en-IN" sz="3600" spc="-173" dirty="0"/>
              <a:t>Banking</a:t>
            </a:r>
            <a:r>
              <a:rPr lang="en-IN" sz="3600" spc="287" dirty="0"/>
              <a:t> </a:t>
            </a:r>
            <a:r>
              <a:rPr lang="en-IN" sz="3600" spc="33" dirty="0"/>
              <a:t>System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797FA-4524-446E-B078-1F6BA417F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666" y="1378170"/>
            <a:ext cx="9649246" cy="3042910"/>
          </a:xfrm>
        </p:spPr>
        <p:txBody>
          <a:bodyPr>
            <a:normAutofit fontScale="47500" lnSpcReduction="20000"/>
          </a:bodyPr>
          <a:lstStyle/>
          <a:p>
            <a:pPr marL="439409" indent="-423323">
              <a:spcBef>
                <a:spcPts val="14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lang="en-US" sz="3800" dirty="0">
                <a:latin typeface="Calibri"/>
                <a:cs typeface="Calibri"/>
              </a:rPr>
              <a:t>Create a </a:t>
            </a:r>
            <a:r>
              <a:rPr lang="en-US" sz="3800" spc="-7" dirty="0">
                <a:latin typeface="Calibri"/>
                <a:cs typeface="Calibri"/>
              </a:rPr>
              <a:t>simple dynamic </a:t>
            </a:r>
            <a:r>
              <a:rPr lang="en-US" sz="3800" dirty="0">
                <a:latin typeface="Calibri"/>
                <a:cs typeface="Calibri"/>
              </a:rPr>
              <a:t>website </a:t>
            </a:r>
            <a:r>
              <a:rPr lang="en-US" sz="3800" spc="-7" dirty="0">
                <a:latin typeface="Calibri"/>
                <a:cs typeface="Calibri"/>
              </a:rPr>
              <a:t>which has the </a:t>
            </a:r>
            <a:r>
              <a:rPr lang="en-US" sz="3800" dirty="0">
                <a:latin typeface="Calibri"/>
                <a:cs typeface="Calibri"/>
              </a:rPr>
              <a:t>following</a:t>
            </a:r>
            <a:r>
              <a:rPr lang="en-US" sz="3800" spc="7" dirty="0">
                <a:latin typeface="Calibri"/>
                <a:cs typeface="Calibri"/>
              </a:rPr>
              <a:t> </a:t>
            </a:r>
            <a:r>
              <a:rPr lang="en-US" sz="3800" spc="-7" dirty="0">
                <a:latin typeface="Calibri"/>
                <a:cs typeface="Calibri"/>
              </a:rPr>
              <a:t>specs.</a:t>
            </a:r>
            <a:endParaRPr lang="en-US" sz="3800" dirty="0">
              <a:latin typeface="Calibri"/>
              <a:cs typeface="Calibri"/>
            </a:endParaRPr>
          </a:p>
          <a:p>
            <a:pPr marL="439409" marR="429249" indent="-423323">
              <a:lnSpc>
                <a:spcPct val="114999"/>
              </a:lnSpc>
              <a:spcBef>
                <a:spcPts val="1325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lang="en-US" sz="3800" spc="-7" dirty="0">
                <a:latin typeface="Calibri"/>
                <a:cs typeface="Calibri"/>
              </a:rPr>
              <a:t>Start </a:t>
            </a:r>
            <a:r>
              <a:rPr lang="en-US" sz="3800" dirty="0">
                <a:latin typeface="Calibri"/>
                <a:cs typeface="Calibri"/>
              </a:rPr>
              <a:t>with </a:t>
            </a:r>
            <a:r>
              <a:rPr lang="en-US" sz="3800" spc="-7" dirty="0">
                <a:latin typeface="Calibri"/>
                <a:cs typeface="Calibri"/>
              </a:rPr>
              <a:t>creating </a:t>
            </a:r>
            <a:r>
              <a:rPr lang="en-US" sz="3800" dirty="0">
                <a:latin typeface="Calibri"/>
                <a:cs typeface="Calibri"/>
              </a:rPr>
              <a:t>a </a:t>
            </a:r>
            <a:r>
              <a:rPr lang="en-US" sz="3800" spc="-13" dirty="0">
                <a:latin typeface="Calibri"/>
                <a:cs typeface="Calibri"/>
              </a:rPr>
              <a:t>dummy </a:t>
            </a:r>
            <a:r>
              <a:rPr lang="en-US" sz="3800" spc="-7" dirty="0">
                <a:latin typeface="Calibri"/>
                <a:cs typeface="Calibri"/>
              </a:rPr>
              <a:t>data </a:t>
            </a:r>
            <a:r>
              <a:rPr lang="en-US" sz="3800" dirty="0">
                <a:latin typeface="Calibri"/>
                <a:cs typeface="Calibri"/>
              </a:rPr>
              <a:t>in </a:t>
            </a:r>
            <a:r>
              <a:rPr lang="en-US" sz="3800" spc="-7" dirty="0">
                <a:latin typeface="Calibri"/>
                <a:cs typeface="Calibri"/>
              </a:rPr>
              <a:t>database </a:t>
            </a:r>
            <a:r>
              <a:rPr lang="en-US" sz="3800" dirty="0">
                <a:latin typeface="Calibri"/>
                <a:cs typeface="Calibri"/>
              </a:rPr>
              <a:t>for </a:t>
            </a:r>
            <a:r>
              <a:rPr lang="en-US" sz="3800" spc="-7" dirty="0" err="1">
                <a:latin typeface="Calibri"/>
                <a:cs typeface="Calibri"/>
              </a:rPr>
              <a:t>upto</a:t>
            </a:r>
            <a:r>
              <a:rPr lang="en-US" sz="3800" spc="-7" dirty="0">
                <a:latin typeface="Calibri"/>
                <a:cs typeface="Calibri"/>
              </a:rPr>
              <a:t> </a:t>
            </a:r>
            <a:r>
              <a:rPr lang="en-US" sz="3800" dirty="0">
                <a:latin typeface="Calibri"/>
                <a:cs typeface="Calibri"/>
              </a:rPr>
              <a:t>10 </a:t>
            </a:r>
            <a:r>
              <a:rPr lang="en-US" sz="3800" spc="-7" dirty="0">
                <a:latin typeface="Calibri"/>
                <a:cs typeface="Calibri"/>
              </a:rPr>
              <a:t>customers.  Database options: </a:t>
            </a:r>
            <a:r>
              <a:rPr lang="en-US" sz="3800" dirty="0" err="1">
                <a:latin typeface="Calibri"/>
                <a:cs typeface="Calibri"/>
              </a:rPr>
              <a:t>Mysql</a:t>
            </a:r>
            <a:r>
              <a:rPr lang="en-US" sz="3800" dirty="0">
                <a:latin typeface="Calibri"/>
                <a:cs typeface="Calibri"/>
              </a:rPr>
              <a:t>, Mongo, </a:t>
            </a:r>
            <a:r>
              <a:rPr lang="en-US" sz="3800" spc="-7" dirty="0">
                <a:latin typeface="Calibri"/>
                <a:cs typeface="Calibri"/>
              </a:rPr>
              <a:t>Postgres, etc. Customers table </a:t>
            </a:r>
            <a:r>
              <a:rPr lang="en-US" sz="3800" dirty="0">
                <a:latin typeface="Calibri"/>
                <a:cs typeface="Calibri"/>
              </a:rPr>
              <a:t>will  </a:t>
            </a:r>
            <a:r>
              <a:rPr lang="en-US" sz="3800" spc="-7" dirty="0">
                <a:latin typeface="Calibri"/>
                <a:cs typeface="Calibri"/>
              </a:rPr>
              <a:t>have basic fields such </a:t>
            </a:r>
            <a:r>
              <a:rPr lang="en-US" sz="3800" dirty="0">
                <a:latin typeface="Calibri"/>
                <a:cs typeface="Calibri"/>
              </a:rPr>
              <a:t>as </a:t>
            </a:r>
            <a:r>
              <a:rPr lang="en-US" sz="3800" spc="-7" dirty="0">
                <a:latin typeface="Calibri"/>
                <a:cs typeface="Calibri"/>
              </a:rPr>
              <a:t>name, </a:t>
            </a:r>
            <a:r>
              <a:rPr lang="en-US" sz="3800" dirty="0">
                <a:latin typeface="Calibri"/>
                <a:cs typeface="Calibri"/>
              </a:rPr>
              <a:t>email, </a:t>
            </a:r>
            <a:r>
              <a:rPr lang="en-US" sz="3800" spc="-7" dirty="0">
                <a:latin typeface="Calibri"/>
                <a:cs typeface="Calibri"/>
              </a:rPr>
              <a:t>current balance etc. Transfers  table </a:t>
            </a:r>
            <a:r>
              <a:rPr lang="en-US" sz="3800" dirty="0">
                <a:latin typeface="Calibri"/>
                <a:cs typeface="Calibri"/>
              </a:rPr>
              <a:t>will </a:t>
            </a:r>
            <a:r>
              <a:rPr lang="en-US" sz="3800" spc="-7" dirty="0">
                <a:latin typeface="Calibri"/>
                <a:cs typeface="Calibri"/>
              </a:rPr>
              <a:t>record </a:t>
            </a:r>
            <a:r>
              <a:rPr lang="en-US" sz="3800" dirty="0">
                <a:latin typeface="Calibri"/>
                <a:cs typeface="Calibri"/>
              </a:rPr>
              <a:t>all transfers</a:t>
            </a:r>
            <a:r>
              <a:rPr lang="en-US" sz="3800" spc="-20" dirty="0">
                <a:latin typeface="Calibri"/>
                <a:cs typeface="Calibri"/>
              </a:rPr>
              <a:t> </a:t>
            </a:r>
            <a:r>
              <a:rPr lang="en-US" sz="3800" spc="-7" dirty="0">
                <a:latin typeface="Calibri"/>
                <a:cs typeface="Calibri"/>
              </a:rPr>
              <a:t>happened.</a:t>
            </a:r>
            <a:endParaRPr lang="en-US" sz="3800" dirty="0">
              <a:latin typeface="Calibri"/>
              <a:cs typeface="Calibri"/>
            </a:endParaRPr>
          </a:p>
          <a:p>
            <a:pPr marL="439409" marR="6773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lang="en-US" sz="3800" dirty="0">
                <a:latin typeface="Calibri"/>
                <a:cs typeface="Calibri"/>
              </a:rPr>
              <a:t>Flow: </a:t>
            </a:r>
            <a:r>
              <a:rPr lang="en-US" sz="3800" spc="-7" dirty="0">
                <a:latin typeface="Calibri"/>
                <a:cs typeface="Calibri"/>
              </a:rPr>
              <a:t>Home Page </a:t>
            </a:r>
            <a:r>
              <a:rPr lang="en-US" sz="3800" dirty="0">
                <a:latin typeface="Calibri"/>
                <a:cs typeface="Calibri"/>
              </a:rPr>
              <a:t>&gt; </a:t>
            </a:r>
            <a:r>
              <a:rPr lang="en-US" sz="3800" spc="-7" dirty="0">
                <a:latin typeface="Calibri"/>
                <a:cs typeface="Calibri"/>
              </a:rPr>
              <a:t>View </a:t>
            </a:r>
            <a:r>
              <a:rPr lang="en-US" sz="3800" dirty="0">
                <a:latin typeface="Calibri"/>
                <a:cs typeface="Calibri"/>
              </a:rPr>
              <a:t>all </a:t>
            </a:r>
            <a:r>
              <a:rPr lang="en-US" sz="3800" spc="-7" dirty="0">
                <a:latin typeface="Calibri"/>
                <a:cs typeface="Calibri"/>
              </a:rPr>
              <a:t>Customers </a:t>
            </a:r>
            <a:r>
              <a:rPr lang="en-US" sz="3800" dirty="0">
                <a:latin typeface="Calibri"/>
                <a:cs typeface="Calibri"/>
              </a:rPr>
              <a:t>&gt; </a:t>
            </a:r>
            <a:r>
              <a:rPr lang="en-US" sz="3800" spc="-7" dirty="0">
                <a:latin typeface="Calibri"/>
                <a:cs typeface="Calibri"/>
              </a:rPr>
              <a:t>Select and View one Customer </a:t>
            </a:r>
            <a:r>
              <a:rPr lang="en-US" sz="3800" dirty="0">
                <a:latin typeface="Calibri"/>
                <a:cs typeface="Calibri"/>
              </a:rPr>
              <a:t>&gt;  </a:t>
            </a:r>
            <a:r>
              <a:rPr lang="en-US" sz="3800" spc="-7" dirty="0">
                <a:latin typeface="Calibri"/>
                <a:cs typeface="Calibri"/>
              </a:rPr>
              <a:t>Transfer </a:t>
            </a:r>
            <a:r>
              <a:rPr lang="en-US" sz="3800" dirty="0">
                <a:latin typeface="Calibri"/>
                <a:cs typeface="Calibri"/>
              </a:rPr>
              <a:t>Money &gt; Select </a:t>
            </a:r>
            <a:r>
              <a:rPr lang="en-US" sz="3800" spc="-7" dirty="0">
                <a:latin typeface="Calibri"/>
                <a:cs typeface="Calibri"/>
              </a:rPr>
              <a:t>customer </a:t>
            </a:r>
            <a:r>
              <a:rPr lang="en-US" sz="3800" dirty="0">
                <a:latin typeface="Calibri"/>
                <a:cs typeface="Calibri"/>
              </a:rPr>
              <a:t>to transfer </a:t>
            </a:r>
            <a:r>
              <a:rPr lang="en-US" sz="3800" spc="-7" dirty="0">
                <a:latin typeface="Calibri"/>
                <a:cs typeface="Calibri"/>
              </a:rPr>
              <a:t>to </a:t>
            </a:r>
            <a:r>
              <a:rPr lang="en-US" sz="3800" dirty="0">
                <a:latin typeface="Calibri"/>
                <a:cs typeface="Calibri"/>
              </a:rPr>
              <a:t>&gt; </a:t>
            </a:r>
            <a:r>
              <a:rPr lang="en-US" sz="3800" spc="-7" dirty="0">
                <a:latin typeface="Calibri"/>
                <a:cs typeface="Calibri"/>
              </a:rPr>
              <a:t>View </a:t>
            </a:r>
            <a:r>
              <a:rPr lang="en-US" sz="3800" dirty="0">
                <a:latin typeface="Calibri"/>
                <a:cs typeface="Calibri"/>
              </a:rPr>
              <a:t>all </a:t>
            </a:r>
            <a:r>
              <a:rPr lang="en-US" sz="3800" spc="-7" dirty="0">
                <a:latin typeface="Calibri"/>
                <a:cs typeface="Calibri"/>
              </a:rPr>
              <a:t>Customers</a:t>
            </a:r>
            <a:r>
              <a:rPr lang="en-US" sz="3800" spc="-20" dirty="0">
                <a:latin typeface="Calibri"/>
                <a:cs typeface="Calibri"/>
              </a:rPr>
              <a:t> </a:t>
            </a:r>
            <a:r>
              <a:rPr lang="en-US" sz="3800" dirty="0">
                <a:latin typeface="Calibri"/>
                <a:cs typeface="Calibri"/>
              </a:rPr>
              <a:t>.</a:t>
            </a:r>
          </a:p>
          <a:p>
            <a:pPr marL="439409" marR="71965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lang="en-US" sz="3800" spc="-7" dirty="0">
                <a:latin typeface="Calibri"/>
                <a:cs typeface="Calibri"/>
              </a:rPr>
              <a:t>Host the website </a:t>
            </a:r>
            <a:r>
              <a:rPr lang="en-US" sz="3800" dirty="0">
                <a:latin typeface="Calibri"/>
                <a:cs typeface="Calibri"/>
              </a:rPr>
              <a:t>at 000webhost, </a:t>
            </a:r>
            <a:r>
              <a:rPr lang="en-US" sz="3800" spc="-7" dirty="0">
                <a:latin typeface="Calibri"/>
                <a:cs typeface="Calibri"/>
              </a:rPr>
              <a:t>github.io, </a:t>
            </a:r>
            <a:r>
              <a:rPr lang="en-US" sz="3800" dirty="0" err="1">
                <a:latin typeface="Calibri"/>
                <a:cs typeface="Calibri"/>
              </a:rPr>
              <a:t>heroku</a:t>
            </a:r>
            <a:r>
              <a:rPr lang="en-US" sz="3800" dirty="0">
                <a:latin typeface="Calibri"/>
                <a:cs typeface="Calibri"/>
              </a:rPr>
              <a:t> </a:t>
            </a:r>
            <a:r>
              <a:rPr lang="en-US" sz="3800" spc="-7" dirty="0">
                <a:latin typeface="Calibri"/>
                <a:cs typeface="Calibri"/>
              </a:rPr>
              <a:t>app or any other free  hosting provider. Check </a:t>
            </a:r>
            <a:r>
              <a:rPr lang="en-US" sz="3800" dirty="0">
                <a:latin typeface="Calibri"/>
                <a:cs typeface="Calibri"/>
              </a:rPr>
              <a:t>in code in </a:t>
            </a:r>
            <a:r>
              <a:rPr lang="en-US" sz="3800" dirty="0" err="1">
                <a:latin typeface="Calibri"/>
                <a:cs typeface="Calibri"/>
              </a:rPr>
              <a:t>gitlab</a:t>
            </a:r>
            <a:r>
              <a:rPr lang="en-US" sz="3800" dirty="0">
                <a:latin typeface="Calibri"/>
                <a:cs typeface="Calibri"/>
              </a:rPr>
              <a:t>.</a:t>
            </a:r>
          </a:p>
          <a:p>
            <a:endParaRPr lang="en-IN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07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D7BAF-BF7D-4B5B-888B-688FFF9B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7895800" cy="1204846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Details Of my Project</a:t>
            </a:r>
            <a:br>
              <a:rPr lang="en-US" sz="3600" dirty="0"/>
            </a:br>
            <a:r>
              <a:rPr lang="en-US" sz="3600" b="1" dirty="0"/>
              <a:t>Name : SPARKS Bank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F5B37-C4C3-435F-B61C-FF3B0D02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Name and logo have been chosen randomly.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Images are supposed to be copyright free even on cases otherwise, no copyright intended.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project covers all that had been asked for and some additional add-ons as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Front end – HTML5, CSS, 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Back end – PHP and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Database used – 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Server Facility – XAMPP (IP/localhost : 127.0.0.1:8080)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96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24F2-7418-4F15-9E1B-F088AD39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Accessibility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9F6B6-10B4-46A4-8560-D9D0D31B5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Download the project from :</a:t>
            </a:r>
          </a:p>
          <a:p>
            <a:r>
              <a:rPr lang="en-IN" dirty="0"/>
              <a:t>YouTube link:</a:t>
            </a:r>
          </a:p>
        </p:txBody>
      </p:sp>
    </p:spTree>
    <p:extLst>
      <p:ext uri="{BB962C8B-B14F-4D97-AF65-F5344CB8AC3E}">
        <p14:creationId xmlns:p14="http://schemas.microsoft.com/office/powerpoint/2010/main" val="347006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ACD5-7325-4F5B-A8A3-50D9071A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626" y="106532"/>
            <a:ext cx="10058400" cy="2450238"/>
          </a:xfrm>
        </p:spPr>
        <p:txBody>
          <a:bodyPr>
            <a:normAutofit/>
          </a:bodyPr>
          <a:lstStyle/>
          <a:p>
            <a:r>
              <a:rPr lang="en-IN" sz="7200" dirty="0"/>
              <a:t>			</a:t>
            </a:r>
            <a:r>
              <a:rPr lang="en-IN" sz="7200" b="1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063067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{87CF6CD4-BAC0-41EF-AE33-A12F43B9DDA5}tf56160789_win32</Template>
  <TotalTime>17</TotalTime>
  <Words>270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Algerian</vt:lpstr>
      <vt:lpstr>Arial</vt:lpstr>
      <vt:lpstr>Bookman Old Style</vt:lpstr>
      <vt:lpstr>Calibri</vt:lpstr>
      <vt:lpstr>Franklin Gothic Book</vt:lpstr>
      <vt:lpstr>Georgia</vt:lpstr>
      <vt:lpstr>Lucida Sans Unicode</vt:lpstr>
      <vt:lpstr>Segoe UI Symbol</vt:lpstr>
      <vt:lpstr>Times New Roman</vt:lpstr>
      <vt:lpstr>1_RetrospectVTI</vt:lpstr>
      <vt:lpstr>Graduate Rotational Internship Program The  Sparks  Foundation </vt:lpstr>
      <vt:lpstr>Task List</vt:lpstr>
      <vt:lpstr>Basic Banking System</vt:lpstr>
      <vt:lpstr>Details Of my Project Name : SPARKS Bank</vt:lpstr>
      <vt:lpstr>Accessibility of my project</vt:lpstr>
      <vt:lpstr>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Rotational Internship Program The  Sparks  Foundation </dc:title>
  <dc:creator>Srikar Y</dc:creator>
  <cp:lastModifiedBy>Srikar Y</cp:lastModifiedBy>
  <cp:revision>5</cp:revision>
  <dcterms:created xsi:type="dcterms:W3CDTF">2021-07-09T11:26:09Z</dcterms:created>
  <dcterms:modified xsi:type="dcterms:W3CDTF">2021-07-09T11:43:52Z</dcterms:modified>
</cp:coreProperties>
</file>