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20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3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847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3584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0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724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897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43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8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5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08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1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60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9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91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380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15B381-DA3B-4925-BF36-18617BC739B4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3914-654E-4D3A-AF0E-67067C696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788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hackindia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AI-based Presentation Generator from Bug Slayers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HackIndia 2025 - India's Biggest Web3 &amp; AI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Discover how HackIndia 2025 is transforming Web3 and AI education for Indian</a:t>
            </a:r>
          </a:p>
          <a:p>
            <a:r>
              <a:t>students, empowering thousands with hands-on experience and real-world 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HackIndia (@HackIndiaXYZ) / 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It's time to take a break &amp; have some fun! From coding battles to brain-teasing</a:t>
            </a:r>
          </a:p>
          <a:p>
            <a:r>
              <a:t>games, #HackIndia2025 is not just about hacking—it's about having a blast!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HackIndia: The largest hackathon yet in the world's largest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HackIndia is India's largest hackathon yet, and it's bringing together an</a:t>
            </a:r>
          </a:p>
          <a:p>
            <a:r>
              <a:t>amalgamation of passionate developers, designers, and entrepreneurs. Hosted by</a:t>
            </a:r>
          </a:p>
          <a:p>
            <a:r>
              <a:t>...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3</vt:lpstr>
      <vt:lpstr>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Srikar Puyal</dc:creator>
  <cp:lastModifiedBy>Srikar Puyal</cp:lastModifiedBy>
  <cp:revision>2</cp:revision>
  <dcterms:created xsi:type="dcterms:W3CDTF">2025-03-05T08:59:40Z</dcterms:created>
  <dcterms:modified xsi:type="dcterms:W3CDTF">2025-03-06T04:05:38Z</dcterms:modified>
</cp:coreProperties>
</file>