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Presentation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an AI-based presentation generator that automates slide creation.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Generates slides from text input. 2. Auto-formats content. 3. Saves as</a:t>
            </a:r>
          </a:p>
          <a:p>
            <a:r>
              <a:t>PowerPoint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presentations save time and improve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