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animal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Smart Presentation Generator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animal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animal is an important subject that plays a crucial role in various fields.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Aspects of animal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Definition 2. Importance 3. Applications 4. Future Scope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animal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animal is used in education, business, research, and entertainment.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animal continues to evolve and impact our daily lives.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