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4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58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1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3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8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Srikar Puyal</dc:creator>
  <cp:lastModifiedBy>Srikar Puyal</cp:lastModifiedBy>
  <cp:revision>2</cp:revision>
  <dcterms:created xsi:type="dcterms:W3CDTF">2025-03-05T08:59:40Z</dcterms:created>
  <dcterms:modified xsi:type="dcterms:W3CDTF">2025-03-06T04:05:38Z</dcterms:modified>
</cp:coreProperties>
</file>