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— Dashboard Design (Power BI)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plan and executive summary</a:t>
            </a:r>
          </a:p>
          <a:p>
            <a:r>
              <a:t>Dataset: Sales.csv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— Key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12471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/>
            </a:pPr>
            <a:r>
              <a:t>Total Sales: 18,591,125.41</a:t>
            </a:r>
          </a:p>
          <a:p>
            <a:pPr>
              <a:defRPr sz="2000"/>
            </a:pPr>
            <a:r>
              <a:t>Average MRP: 140.99</a:t>
            </a:r>
          </a:p>
          <a:p>
            <a:pPr>
              <a:defRPr sz="2000"/>
            </a:pPr>
            <a:r>
              <a:t>Total Outlets: 10</a:t>
            </a:r>
          </a:p>
          <a:p>
            <a:pPr>
              <a:defRPr sz="2000"/>
            </a:pPr>
            <a:r>
              <a:t>Average Item Weight: 12.86</a:t>
            </a:r>
          </a:p>
          <a:p>
            <a:pPr>
              <a:defRPr sz="1600"/>
            </a:pPr>
            <a:r>
              <a:t>Outlet Years Range: 1985 - 2009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Category</a:t>
            </a:r>
          </a:p>
        </p:txBody>
      </p:sp>
      <p:pic>
        <p:nvPicPr>
          <p:cNvPr id="3" name="Picture 2" descr="top_item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658368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8079" y="109728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Insight:</a:t>
            </a:r>
          </a:p>
          <a:p>
            <a:pPr>
              <a:defRPr sz="1400"/>
            </a:pPr>
            <a:r>
              <a:t>• Top product categories contribute majority of sales.</a:t>
            </a:r>
          </a:p>
          <a:p>
            <a:pPr>
              <a:defRPr sz="1400"/>
            </a:pPr>
            <a:r>
              <a:t>• Consider focusing promotions on high-volume, high-margin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Outlets — Sales Contribution</a:t>
            </a:r>
          </a:p>
        </p:txBody>
      </p:sp>
      <p:pic>
        <p:nvPicPr>
          <p:cNvPr id="3" name="Picture 2" descr="top_outl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658368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8079" y="109728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Insight:</a:t>
            </a:r>
          </a:p>
          <a:p>
            <a:pPr>
              <a:defRPr sz="1400"/>
            </a:pPr>
            <a:r>
              <a:t>• Top outlets drive a disproportionate share of sales.</a:t>
            </a:r>
          </a:p>
          <a:p>
            <a:pPr>
              <a:defRPr sz="1400"/>
            </a:pPr>
            <a:r>
              <a:t>• Explore outlet-level promotions and inventory allocation.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— Next Steps &amp; 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12471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Design checklist and recommended actions for Power BI dashboard:</a:t>
            </a:r>
          </a:p>
          <a:p>
            <a:pPr lvl="1">
              <a:defRPr sz="1400"/>
            </a:pPr>
            <a:r>
              <a:t>1. KPIs: Total Sales, Avg MRP, Total Outlets, Avg Item Weight, Top Categories.</a:t>
            </a:r>
          </a:p>
          <a:p>
            <a:pPr lvl="1">
              <a:defRPr sz="1400"/>
            </a:pPr>
            <a:r>
              <a:t>2. Filters/Slicers: Item_Type, Outlet_Type, Outlet_Size, Establishment Year.</a:t>
            </a:r>
          </a:p>
          <a:p>
            <a:pPr lvl="1">
              <a:defRPr sz="1400"/>
            </a:pPr>
            <a:r>
              <a:t>3. Visuals: KPI cards, Time series (by year), Treemap (product mix), Bar charts (top products/outlets), Scatter (MRP vs Sales).</a:t>
            </a:r>
          </a:p>
          <a:p>
            <a:pPr lvl="1">
              <a:defRPr sz="1400"/>
            </a:pPr>
            <a:r>
              <a:t>4. Interactivity: Use slicers, drill-through for outlet and product details, bookmarks for navigation.</a:t>
            </a:r>
          </a:p>
          <a:p>
            <a:pPr lvl="1">
              <a:defRPr sz="1400"/>
            </a:pPr>
            <a:r>
              <a:t>5. Styling: Consistent color theme, titles with one-line insights, data labels for top items.</a:t>
            </a:r>
          </a:p>
          <a:p>
            <a:pPr lvl="1">
              <a:defRPr sz="1400"/>
            </a:pPr>
            <a:r>
              <a:t>6. Business Actions: Reallocate inventory to top outlets, review pricing for low-MRP high-sales items, target promotions to high-margin categories.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