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Country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Salary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Preferred Programming Language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Happiness with Salary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Happiness with Work Life Balance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Difficulty level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f079889-3495-41a5-b2fa-eae00dc0263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2ec5d3fe5a3d4747" /><Relationship Type="http://schemas.openxmlformats.org/officeDocument/2006/relationships/slideLayout" Target="/ppt/slideLayouts/slideLayout8.xml" Id="R900620a3cf5740fc" /><Relationship Type="http://schemas.openxmlformats.org/officeDocument/2006/relationships/hyperlink" Target="https://app.powerbi.com/groups/me/reports/2f079889-3495-41a5-b2fa-eae00dc0263a/?pbi_source=PowerPoint" TargetMode="External" Id="RelId0" /><Relationship Type="http://schemas.openxmlformats.org/officeDocument/2006/relationships/image" Target="/ppt/media/image4.png" Id="imgId8816131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Data Professional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12/21/2024 12:04:53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12/21/2024 12:04:01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ountry  ,Average Salary ,card ,card ,Preferred Programming Language ,Happiness with Salary ,Happiness with Work Life Balance ,Difficulty level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816131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