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Ratio of Series and Movies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Trends over the last 10 Years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Genre in Series and Movies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Countries with most Movies/Series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e63fa36-686d-46fc-aada-19d6c25187b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26945ed22474ce3" /><Relationship Type="http://schemas.openxmlformats.org/officeDocument/2006/relationships/slideLayout" Target="/ppt/slideLayouts/slideLayout8.xml" Id="R1aa4d3f99b6e4214" /><Relationship Type="http://schemas.openxmlformats.org/officeDocument/2006/relationships/hyperlink" Target="https://app.powerbi.com/groups/me/reports/ce63fa36-686d-46fc-aada-19d6c25187bf/?pbi_source=PowerPoint" TargetMode="External" Id="RelId0" /><Relationship Type="http://schemas.openxmlformats.org/officeDocument/2006/relationships/image" Target="/ppt/media/image4.png" Id="imgId8816123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Netflix Shows and Movies Data Cleaning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12/20/2024 11:57:57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12/20/2024 11:56:51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atio of Series and Movies ,Trends over the last 10 Years ,textbox ,Top Genre in Series and Movies ,Countries with most Movies/Serie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81612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