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Lst>
  <p:notesMasterIdLst>
    <p:notesMasterId r:id="rId23"/>
  </p:notesMasterIdLst>
  <p:sldIdLst>
    <p:sldId id="256" r:id="rId3"/>
    <p:sldId id="257" r:id="rId4"/>
    <p:sldId id="258" r:id="rId5"/>
    <p:sldId id="259" r:id="rId6"/>
    <p:sldId id="260" r:id="rId7"/>
    <p:sldId id="271" r:id="rId8"/>
    <p:sldId id="275" r:id="rId9"/>
    <p:sldId id="272" r:id="rId10"/>
    <p:sldId id="262" r:id="rId11"/>
    <p:sldId id="263" r:id="rId12"/>
    <p:sldId id="264" r:id="rId13"/>
    <p:sldId id="277" r:id="rId14"/>
    <p:sldId id="265" r:id="rId15"/>
    <p:sldId id="278" r:id="rId16"/>
    <p:sldId id="279" r:id="rId17"/>
    <p:sldId id="267" r:id="rId18"/>
    <p:sldId id="268" r:id="rId19"/>
    <p:sldId id="269" r:id="rId20"/>
    <p:sldId id="276" r:id="rId21"/>
    <p:sldId id="270" r:id="rId22"/>
  </p:sldIdLst>
  <p:sldSz cx="9144000" cy="6858000" type="screen4x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js7n4QdZ+aeSyrWZY+tKmbGgEVF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llala harshith" userId="fa4f2b3dcd303957" providerId="LiveId" clId="{EAEA2C3C-B83A-41FE-9012-81AD7AC2DB76}"/>
    <pc:docChg chg="undo redo custSel addSld delSld modSld">
      <pc:chgData name="vellala harshith" userId="fa4f2b3dcd303957" providerId="LiveId" clId="{EAEA2C3C-B83A-41FE-9012-81AD7AC2DB76}" dt="2022-12-08T15:11:12.186" v="109" actId="20577"/>
      <pc:docMkLst>
        <pc:docMk/>
      </pc:docMkLst>
      <pc:sldChg chg="modSp mod">
        <pc:chgData name="vellala harshith" userId="fa4f2b3dcd303957" providerId="LiveId" clId="{EAEA2C3C-B83A-41FE-9012-81AD7AC2DB76}" dt="2022-12-08T15:10:17.433" v="87" actId="20577"/>
        <pc:sldMkLst>
          <pc:docMk/>
          <pc:sldMk cId="0" sldId="256"/>
        </pc:sldMkLst>
        <pc:spChg chg="mod">
          <ac:chgData name="vellala harshith" userId="fa4f2b3dcd303957" providerId="LiveId" clId="{EAEA2C3C-B83A-41FE-9012-81AD7AC2DB76}" dt="2022-12-08T15:10:17.433" v="87" actId="20577"/>
          <ac:spMkLst>
            <pc:docMk/>
            <pc:sldMk cId="0" sldId="256"/>
            <ac:spMk id="111" creationId="{00000000-0000-0000-0000-000000000000}"/>
          </ac:spMkLst>
        </pc:spChg>
      </pc:sldChg>
      <pc:sldChg chg="modSp mod">
        <pc:chgData name="vellala harshith" userId="fa4f2b3dcd303957" providerId="LiveId" clId="{EAEA2C3C-B83A-41FE-9012-81AD7AC2DB76}" dt="2022-12-08T15:07:55.867" v="79" actId="20577"/>
        <pc:sldMkLst>
          <pc:docMk/>
          <pc:sldMk cId="0" sldId="260"/>
        </pc:sldMkLst>
        <pc:spChg chg="mod">
          <ac:chgData name="vellala harshith" userId="fa4f2b3dcd303957" providerId="LiveId" clId="{EAEA2C3C-B83A-41FE-9012-81AD7AC2DB76}" dt="2022-12-08T15:07:55.867" v="79" actId="20577"/>
          <ac:spMkLst>
            <pc:docMk/>
            <pc:sldMk cId="0" sldId="260"/>
            <ac:spMk id="140" creationId="{00000000-0000-0000-0000-000000000000}"/>
          </ac:spMkLst>
        </pc:spChg>
      </pc:sldChg>
      <pc:sldChg chg="addSp delSp modSp mod">
        <pc:chgData name="vellala harshith" userId="fa4f2b3dcd303957" providerId="LiveId" clId="{EAEA2C3C-B83A-41FE-9012-81AD7AC2DB76}" dt="2022-12-08T15:09:44.137" v="86" actId="14100"/>
        <pc:sldMkLst>
          <pc:docMk/>
          <pc:sldMk cId="0" sldId="262"/>
        </pc:sldMkLst>
        <pc:picChg chg="del">
          <ac:chgData name="vellala harshith" userId="fa4f2b3dcd303957" providerId="LiveId" clId="{EAEA2C3C-B83A-41FE-9012-81AD7AC2DB76}" dt="2022-12-08T15:09:37.772" v="84" actId="478"/>
          <ac:picMkLst>
            <pc:docMk/>
            <pc:sldMk cId="0" sldId="262"/>
            <ac:picMk id="3" creationId="{D7E2CF0B-81C9-4481-87CC-9099DBDBCA12}"/>
          </ac:picMkLst>
        </pc:picChg>
        <pc:picChg chg="add mod">
          <ac:chgData name="vellala harshith" userId="fa4f2b3dcd303957" providerId="LiveId" clId="{EAEA2C3C-B83A-41FE-9012-81AD7AC2DB76}" dt="2022-12-08T15:09:44.137" v="86" actId="14100"/>
          <ac:picMkLst>
            <pc:docMk/>
            <pc:sldMk cId="0" sldId="262"/>
            <ac:picMk id="5" creationId="{89B4E5A9-5FF3-F5D4-3ED0-65B0449B5FA7}"/>
          </ac:picMkLst>
        </pc:picChg>
      </pc:sldChg>
      <pc:sldChg chg="modSp mod">
        <pc:chgData name="vellala harshith" userId="fa4f2b3dcd303957" providerId="LiveId" clId="{EAEA2C3C-B83A-41FE-9012-81AD7AC2DB76}" dt="2022-12-08T15:10:58.009" v="98" actId="20577"/>
        <pc:sldMkLst>
          <pc:docMk/>
          <pc:sldMk cId="139074982" sldId="271"/>
        </pc:sldMkLst>
        <pc:spChg chg="mod">
          <ac:chgData name="vellala harshith" userId="fa4f2b3dcd303957" providerId="LiveId" clId="{EAEA2C3C-B83A-41FE-9012-81AD7AC2DB76}" dt="2022-12-08T15:10:58.009" v="98" actId="20577"/>
          <ac:spMkLst>
            <pc:docMk/>
            <pc:sldMk cId="139074982" sldId="271"/>
            <ac:spMk id="3" creationId="{7EDE7348-ADA2-35A0-6F0C-90F0E84C1234}"/>
          </ac:spMkLst>
        </pc:spChg>
      </pc:sldChg>
      <pc:sldChg chg="modSp mod">
        <pc:chgData name="vellala harshith" userId="fa4f2b3dcd303957" providerId="LiveId" clId="{EAEA2C3C-B83A-41FE-9012-81AD7AC2DB76}" dt="2022-12-08T15:11:12.186" v="109" actId="20577"/>
        <pc:sldMkLst>
          <pc:docMk/>
          <pc:sldMk cId="309350730" sldId="272"/>
        </pc:sldMkLst>
        <pc:spChg chg="mod">
          <ac:chgData name="vellala harshith" userId="fa4f2b3dcd303957" providerId="LiveId" clId="{EAEA2C3C-B83A-41FE-9012-81AD7AC2DB76}" dt="2022-12-08T15:11:12.186" v="109" actId="20577"/>
          <ac:spMkLst>
            <pc:docMk/>
            <pc:sldMk cId="309350730" sldId="272"/>
            <ac:spMk id="3" creationId="{7EDE7348-ADA2-35A0-6F0C-90F0E84C1234}"/>
          </ac:spMkLst>
        </pc:spChg>
      </pc:sldChg>
      <pc:sldChg chg="delSp modSp new mod">
        <pc:chgData name="vellala harshith" userId="fa4f2b3dcd303957" providerId="LiveId" clId="{EAEA2C3C-B83A-41FE-9012-81AD7AC2DB76}" dt="2022-12-08T15:04:13.948" v="34" actId="20577"/>
        <pc:sldMkLst>
          <pc:docMk/>
          <pc:sldMk cId="715443681" sldId="277"/>
        </pc:sldMkLst>
        <pc:spChg chg="del">
          <ac:chgData name="vellala harshith" userId="fa4f2b3dcd303957" providerId="LiveId" clId="{EAEA2C3C-B83A-41FE-9012-81AD7AC2DB76}" dt="2022-12-08T15:03:28.197" v="5" actId="478"/>
          <ac:spMkLst>
            <pc:docMk/>
            <pc:sldMk cId="715443681" sldId="277"/>
            <ac:spMk id="2" creationId="{4CF352D6-E3A3-EDFE-9B3D-C407BF77F80D}"/>
          </ac:spMkLst>
        </pc:spChg>
        <pc:spChg chg="mod">
          <ac:chgData name="vellala harshith" userId="fa4f2b3dcd303957" providerId="LiveId" clId="{EAEA2C3C-B83A-41FE-9012-81AD7AC2DB76}" dt="2022-12-08T15:04:13.948" v="34" actId="20577"/>
          <ac:spMkLst>
            <pc:docMk/>
            <pc:sldMk cId="715443681" sldId="277"/>
            <ac:spMk id="3" creationId="{15F4B2BF-164D-E6C7-CD86-8906A40A94BF}"/>
          </ac:spMkLst>
        </pc:spChg>
      </pc:sldChg>
      <pc:sldChg chg="new del">
        <pc:chgData name="vellala harshith" userId="fa4f2b3dcd303957" providerId="LiveId" clId="{EAEA2C3C-B83A-41FE-9012-81AD7AC2DB76}" dt="2022-12-08T15:03:11.216" v="1" actId="47"/>
        <pc:sldMkLst>
          <pc:docMk/>
          <pc:sldMk cId="3136376406" sldId="277"/>
        </pc:sldMkLst>
      </pc:sldChg>
      <pc:sldChg chg="delSp modSp new mod">
        <pc:chgData name="vellala harshith" userId="fa4f2b3dcd303957" providerId="LiveId" clId="{EAEA2C3C-B83A-41FE-9012-81AD7AC2DB76}" dt="2022-12-08T15:06:08.802" v="65" actId="5793"/>
        <pc:sldMkLst>
          <pc:docMk/>
          <pc:sldMk cId="3834297125" sldId="278"/>
        </pc:sldMkLst>
        <pc:spChg chg="del">
          <ac:chgData name="vellala harshith" userId="fa4f2b3dcd303957" providerId="LiveId" clId="{EAEA2C3C-B83A-41FE-9012-81AD7AC2DB76}" dt="2022-12-08T15:04:46.829" v="36" actId="478"/>
          <ac:spMkLst>
            <pc:docMk/>
            <pc:sldMk cId="3834297125" sldId="278"/>
            <ac:spMk id="2" creationId="{EEFC4819-1209-DAB5-13A1-3F274428CE3B}"/>
          </ac:spMkLst>
        </pc:spChg>
        <pc:spChg chg="mod">
          <ac:chgData name="vellala harshith" userId="fa4f2b3dcd303957" providerId="LiveId" clId="{EAEA2C3C-B83A-41FE-9012-81AD7AC2DB76}" dt="2022-12-08T15:06:08.802" v="65" actId="5793"/>
          <ac:spMkLst>
            <pc:docMk/>
            <pc:sldMk cId="3834297125" sldId="278"/>
            <ac:spMk id="3" creationId="{5A451FB0-02F1-5530-14A2-57EF813D9ED2}"/>
          </ac:spMkLst>
        </pc:spChg>
      </pc:sldChg>
      <pc:sldChg chg="delSp modSp new mod">
        <pc:chgData name="vellala harshith" userId="fa4f2b3dcd303957" providerId="LiveId" clId="{EAEA2C3C-B83A-41FE-9012-81AD7AC2DB76}" dt="2022-12-08T15:06:25.654" v="71" actId="14100"/>
        <pc:sldMkLst>
          <pc:docMk/>
          <pc:sldMk cId="3108185421" sldId="279"/>
        </pc:sldMkLst>
        <pc:spChg chg="del">
          <ac:chgData name="vellala harshith" userId="fa4f2b3dcd303957" providerId="LiveId" clId="{EAEA2C3C-B83A-41FE-9012-81AD7AC2DB76}" dt="2022-12-08T15:06:19.633" v="68" actId="478"/>
          <ac:spMkLst>
            <pc:docMk/>
            <pc:sldMk cId="3108185421" sldId="279"/>
            <ac:spMk id="2" creationId="{3AAA1C1C-AC0F-4B51-39FD-ADB04A9B1B4A}"/>
          </ac:spMkLst>
        </pc:spChg>
        <pc:spChg chg="mod">
          <ac:chgData name="vellala harshith" userId="fa4f2b3dcd303957" providerId="LiveId" clId="{EAEA2C3C-B83A-41FE-9012-81AD7AC2DB76}" dt="2022-12-08T15:06:25.654" v="71" actId="14100"/>
          <ac:spMkLst>
            <pc:docMk/>
            <pc:sldMk cId="3108185421" sldId="279"/>
            <ac:spMk id="3" creationId="{77A064F9-FA56-4C8F-8D14-8C2412211CD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8122723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1: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9908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5: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4977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6: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9999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7: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1852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18: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1328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2: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9403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3: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6230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4: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2557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5: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2397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9: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1560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2: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7143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3: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3756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4: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8963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8"/>
        <p:cNvGrpSpPr/>
        <p:nvPr/>
      </p:nvGrpSpPr>
      <p:grpSpPr>
        <a:xfrm>
          <a:off x="0" y="0"/>
          <a:ext cx="0" cy="0"/>
          <a:chOff x="0" y="0"/>
          <a:chExt cx="0" cy="0"/>
        </a:xfrm>
      </p:grpSpPr>
      <p:sp>
        <p:nvSpPr>
          <p:cNvPr id="39" name="Google Shape;39;p31"/>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1"/>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31"/>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2"/>
        <p:cNvGrpSpPr/>
        <p:nvPr/>
      </p:nvGrpSpPr>
      <p:grpSpPr>
        <a:xfrm>
          <a:off x="0" y="0"/>
          <a:ext cx="0" cy="0"/>
          <a:chOff x="0" y="0"/>
          <a:chExt cx="0" cy="0"/>
        </a:xfrm>
      </p:grpSpPr>
      <p:sp>
        <p:nvSpPr>
          <p:cNvPr id="43" name="Google Shape;43;p32"/>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2"/>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32"/>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32"/>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7" name="Google Shape;47;p32"/>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8"/>
        <p:cNvGrpSpPr/>
        <p:nvPr/>
      </p:nvGrpSpPr>
      <p:grpSpPr>
        <a:xfrm>
          <a:off x="0" y="0"/>
          <a:ext cx="0" cy="0"/>
          <a:chOff x="0" y="0"/>
          <a:chExt cx="0" cy="0"/>
        </a:xfrm>
      </p:grpSpPr>
      <p:sp>
        <p:nvSpPr>
          <p:cNvPr id="49" name="Google Shape;49;p33"/>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3"/>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1" name="Google Shape;51;p33"/>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 name="Google Shape;52;p33"/>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33"/>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33"/>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33"/>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3"/>
        <p:cNvGrpSpPr/>
        <p:nvPr/>
      </p:nvGrpSpPr>
      <p:grpSpPr>
        <a:xfrm>
          <a:off x="0" y="0"/>
          <a:ext cx="0" cy="0"/>
          <a:chOff x="0" y="0"/>
          <a:chExt cx="0" cy="0"/>
        </a:xfrm>
      </p:grpSpPr>
      <p:sp>
        <p:nvSpPr>
          <p:cNvPr id="64" name="Google Shape;64;p35"/>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5"/>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6"/>
        <p:cNvGrpSpPr/>
        <p:nvPr/>
      </p:nvGrpSpPr>
      <p:grpSpPr>
        <a:xfrm>
          <a:off x="0" y="0"/>
          <a:ext cx="0" cy="0"/>
          <a:chOff x="0" y="0"/>
          <a:chExt cx="0" cy="0"/>
        </a:xfrm>
      </p:grpSpPr>
      <p:sp>
        <p:nvSpPr>
          <p:cNvPr id="67" name="Google Shape;67;p36"/>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6"/>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9" name="Google Shape;69;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37"/>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4"/>
        <p:cNvGrpSpPr/>
        <p:nvPr/>
      </p:nvGrpSpPr>
      <p:grpSpPr>
        <a:xfrm>
          <a:off x="0" y="0"/>
          <a:ext cx="0" cy="0"/>
          <a:chOff x="0" y="0"/>
          <a:chExt cx="0" cy="0"/>
        </a:xfrm>
      </p:grpSpPr>
      <p:sp>
        <p:nvSpPr>
          <p:cNvPr id="75" name="Google Shape;75;p39"/>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9"/>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7" name="Google Shape;77;p39"/>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8" name="Google Shape;78;p39"/>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79"/>
        <p:cNvGrpSpPr/>
        <p:nvPr/>
      </p:nvGrpSpPr>
      <p:grpSpPr>
        <a:xfrm>
          <a:off x="0" y="0"/>
          <a:ext cx="0" cy="0"/>
          <a:chOff x="0" y="0"/>
          <a:chExt cx="0" cy="0"/>
        </a:xfrm>
      </p:grpSpPr>
      <p:sp>
        <p:nvSpPr>
          <p:cNvPr id="80" name="Google Shape;80;p40"/>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40"/>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2" name="Google Shape;82;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3" name="Google Shape;83;p40"/>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4"/>
        <p:cNvGrpSpPr/>
        <p:nvPr/>
      </p:nvGrpSpPr>
      <p:grpSpPr>
        <a:xfrm>
          <a:off x="0" y="0"/>
          <a:ext cx="0" cy="0"/>
          <a:chOff x="0" y="0"/>
          <a:chExt cx="0" cy="0"/>
        </a:xfrm>
      </p:grpSpPr>
      <p:sp>
        <p:nvSpPr>
          <p:cNvPr id="85" name="Google Shape;85;p41"/>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41"/>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7" name="Google Shape;87;p41"/>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8" name="Google Shape;88;p41"/>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 name="Google Shape;11;p2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89"/>
        <p:cNvGrpSpPr/>
        <p:nvPr/>
      </p:nvGrpSpPr>
      <p:grpSpPr>
        <a:xfrm>
          <a:off x="0" y="0"/>
          <a:ext cx="0" cy="0"/>
          <a:chOff x="0" y="0"/>
          <a:chExt cx="0" cy="0"/>
        </a:xfrm>
      </p:grpSpPr>
      <p:sp>
        <p:nvSpPr>
          <p:cNvPr id="90" name="Google Shape;90;p42"/>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42"/>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2" name="Google Shape;92;p42"/>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3"/>
        <p:cNvGrpSpPr/>
        <p:nvPr/>
      </p:nvGrpSpPr>
      <p:grpSpPr>
        <a:xfrm>
          <a:off x="0" y="0"/>
          <a:ext cx="0" cy="0"/>
          <a:chOff x="0" y="0"/>
          <a:chExt cx="0" cy="0"/>
        </a:xfrm>
      </p:grpSpPr>
      <p:sp>
        <p:nvSpPr>
          <p:cNvPr id="94" name="Google Shape;94;p43"/>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43"/>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6" name="Google Shape;96;p43"/>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7" name="Google Shape;97;p43"/>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8" name="Google Shape;98;p43"/>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99"/>
        <p:cNvGrpSpPr/>
        <p:nvPr/>
      </p:nvGrpSpPr>
      <p:grpSpPr>
        <a:xfrm>
          <a:off x="0" y="0"/>
          <a:ext cx="0" cy="0"/>
          <a:chOff x="0" y="0"/>
          <a:chExt cx="0" cy="0"/>
        </a:xfrm>
      </p:grpSpPr>
      <p:sp>
        <p:nvSpPr>
          <p:cNvPr id="100" name="Google Shape;100;p44"/>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44"/>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2" name="Google Shape;102;p44"/>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3" name="Google Shape;103;p44"/>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4" name="Google Shape;104;p44"/>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5" name="Google Shape;105;p44"/>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6" name="Google Shape;106;p44"/>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2"/>
        <p:cNvGrpSpPr/>
        <p:nvPr/>
      </p:nvGrpSpPr>
      <p:grpSpPr>
        <a:xfrm>
          <a:off x="0" y="0"/>
          <a:ext cx="0" cy="0"/>
          <a:chOff x="0" y="0"/>
          <a:chExt cx="0" cy="0"/>
        </a:xfrm>
      </p:grpSpPr>
      <p:sp>
        <p:nvSpPr>
          <p:cNvPr id="13" name="Google Shape;13;p24"/>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4"/>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5"/>
        <p:cNvGrpSpPr/>
        <p:nvPr/>
      </p:nvGrpSpPr>
      <p:grpSpPr>
        <a:xfrm>
          <a:off x="0" y="0"/>
          <a:ext cx="0" cy="0"/>
          <a:chOff x="0" y="0"/>
          <a:chExt cx="0" cy="0"/>
        </a:xfrm>
      </p:grpSpPr>
      <p:sp>
        <p:nvSpPr>
          <p:cNvPr id="16" name="Google Shape;16;p25"/>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5"/>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8" name="Google Shape;18;p25"/>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
        <p:cNvGrpSpPr/>
        <p:nvPr/>
      </p:nvGrpSpPr>
      <p:grpSpPr>
        <a:xfrm>
          <a:off x="0" y="0"/>
          <a:ext cx="0" cy="0"/>
          <a:chOff x="0" y="0"/>
          <a:chExt cx="0" cy="0"/>
        </a:xfrm>
      </p:grpSpPr>
      <p:sp>
        <p:nvSpPr>
          <p:cNvPr id="20" name="Google Shape;20;p26"/>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1"/>
        <p:cNvGrpSpPr/>
        <p:nvPr/>
      </p:nvGrpSpPr>
      <p:grpSpPr>
        <a:xfrm>
          <a:off x="0" y="0"/>
          <a:ext cx="0" cy="0"/>
          <a:chOff x="0" y="0"/>
          <a:chExt cx="0" cy="0"/>
        </a:xfrm>
      </p:grpSpPr>
      <p:sp>
        <p:nvSpPr>
          <p:cNvPr id="22" name="Google Shape;22;p27"/>
          <p:cNvSpPr txBox="1">
            <a:spLocks noGrp="1"/>
          </p:cNvSpPr>
          <p:nvPr>
            <p:ph type="subTitle" idx="1"/>
          </p:nvPr>
        </p:nvSpPr>
        <p:spPr>
          <a:xfrm>
            <a:off x="457200" y="273600"/>
            <a:ext cx="8229240" cy="53078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3"/>
        <p:cNvGrpSpPr/>
        <p:nvPr/>
      </p:nvGrpSpPr>
      <p:grpSpPr>
        <a:xfrm>
          <a:off x="0" y="0"/>
          <a:ext cx="0" cy="0"/>
          <a:chOff x="0" y="0"/>
          <a:chExt cx="0" cy="0"/>
        </a:xfrm>
      </p:grpSpPr>
      <p:sp>
        <p:nvSpPr>
          <p:cNvPr id="24" name="Google Shape;24;p28"/>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6" name="Google Shape;26;p28"/>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 name="Google Shape;27;p28"/>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8"/>
        <p:cNvGrpSpPr/>
        <p:nvPr/>
      </p:nvGrpSpPr>
      <p:grpSpPr>
        <a:xfrm>
          <a:off x="0" y="0"/>
          <a:ext cx="0" cy="0"/>
          <a:chOff x="0" y="0"/>
          <a:chExt cx="0" cy="0"/>
        </a:xfrm>
      </p:grpSpPr>
      <p:sp>
        <p:nvSpPr>
          <p:cNvPr id="29" name="Google Shape;29;p29"/>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9"/>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29"/>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 name="Google Shape;32;p29"/>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3"/>
        <p:cNvGrpSpPr/>
        <p:nvPr/>
      </p:nvGrpSpPr>
      <p:grpSpPr>
        <a:xfrm>
          <a:off x="0" y="0"/>
          <a:ext cx="0" cy="0"/>
          <a:chOff x="0" y="0"/>
          <a:chExt cx="0" cy="0"/>
        </a:xfrm>
      </p:grpSpPr>
      <p:sp>
        <p:nvSpPr>
          <p:cNvPr id="34" name="Google Shape;34;p30"/>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3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30"/>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9"/>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
        <p:cNvGrpSpPr/>
        <p:nvPr/>
      </p:nvGrpSpPr>
      <p:grpSpPr>
        <a:xfrm>
          <a:off x="0" y="0"/>
          <a:ext cx="0" cy="0"/>
          <a:chOff x="0" y="0"/>
          <a:chExt cx="0" cy="0"/>
        </a:xfrm>
      </p:grpSpPr>
      <p:sp>
        <p:nvSpPr>
          <p:cNvPr id="57" name="Google Shape;57;p21"/>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58" name="Google Shape;58;p21"/>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 id="2147483668" r:id="rId5"/>
    <p:sldLayoutId id="2147483669" r:id="rId6"/>
    <p:sldLayoutId id="2147483670" r:id="rId7"/>
    <p:sldLayoutId id="2147483671" r:id="rId8"/>
    <p:sldLayoutId id="2147483672" r:id="rId9"/>
    <p:sldLayoutId id="214748367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
          <p:cNvSpPr/>
          <p:nvPr/>
        </p:nvSpPr>
        <p:spPr>
          <a:xfrm>
            <a:off x="228600" y="990720"/>
            <a:ext cx="8609040" cy="5364360"/>
          </a:xfrm>
          <a:prstGeom prst="rect">
            <a:avLst/>
          </a:prstGeom>
          <a:noFill/>
          <a:ln>
            <a:noFill/>
          </a:ln>
        </p:spPr>
        <p:txBody>
          <a:bodyPr spcFirstLastPara="1" wrap="square" lIns="90000" tIns="45000" rIns="90000" bIns="45000" anchor="t" anchorCtr="0">
            <a:normAutofit lnSpcReduction="10000"/>
          </a:bodyPr>
          <a:lstStyle/>
          <a:p>
            <a:pPr marL="0" marR="0" lvl="0" indent="0" algn="ctr" rtl="0">
              <a:lnSpc>
                <a:spcPct val="90000"/>
              </a:lnSpc>
              <a:spcBef>
                <a:spcPts val="0"/>
              </a:spcBef>
              <a:spcAft>
                <a:spcPts val="0"/>
              </a:spcAft>
              <a:buNone/>
            </a:pPr>
            <a:r>
              <a:rPr lang="en-US" sz="2220" b="1" i="0" u="none" strike="noStrike" cap="none" dirty="0">
                <a:solidFill>
                  <a:srgbClr val="000000"/>
                </a:solidFill>
                <a:latin typeface="Times New Roman"/>
                <a:ea typeface="Times New Roman"/>
                <a:cs typeface="Times New Roman"/>
                <a:sym typeface="Times New Roman"/>
              </a:rPr>
              <a:t>Department of Computer Science &amp; Engineering</a:t>
            </a:r>
            <a:endParaRPr sz="2220" b="0" i="0" u="none" strike="noStrike" cap="none" dirty="0">
              <a:latin typeface="Arial"/>
              <a:ea typeface="Arial"/>
              <a:cs typeface="Arial"/>
              <a:sym typeface="Arial"/>
            </a:endParaRPr>
          </a:p>
          <a:p>
            <a:pPr marL="0" marR="0" lvl="0" indent="0" algn="ctr" rtl="0">
              <a:lnSpc>
                <a:spcPct val="90000"/>
              </a:lnSpc>
              <a:spcBef>
                <a:spcPts val="445"/>
              </a:spcBef>
              <a:spcAft>
                <a:spcPts val="0"/>
              </a:spcAft>
              <a:buNone/>
            </a:pPr>
            <a:r>
              <a:rPr lang="en-US" sz="2220" b="0" i="0" u="none" strike="noStrike" cap="none" dirty="0">
                <a:solidFill>
                  <a:srgbClr val="000000"/>
                </a:solidFill>
                <a:latin typeface="Times New Roman"/>
                <a:ea typeface="Times New Roman"/>
                <a:cs typeface="Times New Roman"/>
                <a:sym typeface="Times New Roman"/>
              </a:rPr>
              <a:t>Project Phase 1 Presentation on </a:t>
            </a:r>
            <a:endParaRPr sz="2220" b="0" i="0" u="none" strike="noStrike" cap="none" dirty="0">
              <a:latin typeface="Arial"/>
              <a:ea typeface="Arial"/>
              <a:cs typeface="Arial"/>
              <a:sym typeface="Arial"/>
            </a:endParaRPr>
          </a:p>
          <a:p>
            <a:pPr marL="0" marR="0" lvl="0" indent="0" algn="ctr" rtl="0">
              <a:lnSpc>
                <a:spcPct val="90000"/>
              </a:lnSpc>
              <a:spcBef>
                <a:spcPts val="445"/>
              </a:spcBef>
              <a:spcAft>
                <a:spcPts val="0"/>
              </a:spcAft>
              <a:buNone/>
            </a:pPr>
            <a:endParaRPr sz="2220" b="0" i="0" u="none" strike="noStrike" cap="none" dirty="0">
              <a:latin typeface="Arial"/>
              <a:ea typeface="Arial"/>
              <a:cs typeface="Arial"/>
              <a:sym typeface="Arial"/>
            </a:endParaRPr>
          </a:p>
          <a:p>
            <a:pPr marL="0" marR="0" lvl="0" indent="0" algn="ctr" rtl="0">
              <a:lnSpc>
                <a:spcPct val="90000"/>
              </a:lnSpc>
              <a:spcBef>
                <a:spcPts val="445"/>
              </a:spcBef>
              <a:spcAft>
                <a:spcPts val="0"/>
              </a:spcAft>
              <a:buNone/>
            </a:pPr>
            <a:r>
              <a:rPr lang="en-US" sz="2220" b="0" i="0" u="none" strike="noStrike" cap="none" dirty="0">
                <a:solidFill>
                  <a:srgbClr val="000000"/>
                </a:solidFill>
                <a:latin typeface="Times New Roman"/>
                <a:ea typeface="Times New Roman"/>
                <a:cs typeface="Times New Roman"/>
                <a:sym typeface="Times New Roman"/>
              </a:rPr>
              <a:t>“</a:t>
            </a:r>
            <a:r>
              <a:rPr lang="en-US" sz="2300" b="1" dirty="0">
                <a:ea typeface="Times New Roman"/>
              </a:rPr>
              <a:t>Using facial landmarks to detect drowsiness</a:t>
            </a:r>
            <a:r>
              <a:rPr lang="en-US" sz="2220" b="0" i="0" u="none" strike="noStrike" cap="none" dirty="0">
                <a:solidFill>
                  <a:srgbClr val="000000"/>
                </a:solidFill>
                <a:latin typeface="Times New Roman"/>
                <a:ea typeface="Times New Roman"/>
                <a:cs typeface="Times New Roman"/>
                <a:sym typeface="Times New Roman"/>
              </a:rPr>
              <a:t>”</a:t>
            </a:r>
            <a:endParaRPr sz="2220" b="0" i="0" u="none" strike="noStrike" cap="none" dirty="0">
              <a:latin typeface="Arial"/>
              <a:ea typeface="Arial"/>
              <a:cs typeface="Arial"/>
              <a:sym typeface="Arial"/>
            </a:endParaRPr>
          </a:p>
          <a:p>
            <a:pPr marL="0" marR="0" lvl="0" indent="0" algn="ctr" rtl="0">
              <a:lnSpc>
                <a:spcPct val="90000"/>
              </a:lnSpc>
              <a:spcBef>
                <a:spcPts val="445"/>
              </a:spcBef>
              <a:spcAft>
                <a:spcPts val="0"/>
              </a:spcAft>
              <a:buNone/>
            </a:pPr>
            <a:endParaRPr lang="en-US" sz="222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90000"/>
              </a:lnSpc>
              <a:spcBef>
                <a:spcPts val="445"/>
              </a:spcBef>
              <a:spcAft>
                <a:spcPts val="0"/>
              </a:spcAft>
              <a:buNone/>
            </a:pPr>
            <a:r>
              <a:rPr lang="en-US" sz="2220" b="0" i="0" u="none" strike="noStrike" cap="none" dirty="0">
                <a:solidFill>
                  <a:srgbClr val="000000"/>
                </a:solidFill>
                <a:latin typeface="Times New Roman"/>
                <a:ea typeface="Times New Roman"/>
                <a:cs typeface="Times New Roman"/>
                <a:sym typeface="Times New Roman"/>
              </a:rPr>
              <a:t>Batch Number: 27</a:t>
            </a:r>
            <a:endParaRPr sz="2220" b="0" i="0" u="none" strike="noStrike" cap="none" dirty="0">
              <a:latin typeface="Arial"/>
              <a:ea typeface="Arial"/>
              <a:cs typeface="Arial"/>
              <a:sym typeface="Arial"/>
            </a:endParaRPr>
          </a:p>
          <a:p>
            <a:pPr marL="0" marR="0" lvl="0" indent="0" algn="ctr" rtl="0">
              <a:lnSpc>
                <a:spcPct val="90000"/>
              </a:lnSpc>
              <a:spcBef>
                <a:spcPts val="445"/>
              </a:spcBef>
              <a:spcAft>
                <a:spcPts val="0"/>
              </a:spcAft>
              <a:buNone/>
            </a:pPr>
            <a:r>
              <a:rPr lang="en-US" sz="2220" b="0" i="0" u="none" strike="noStrike" cap="none" dirty="0">
                <a:solidFill>
                  <a:srgbClr val="000000"/>
                </a:solidFill>
                <a:latin typeface="Times New Roman"/>
                <a:ea typeface="Times New Roman"/>
                <a:cs typeface="Times New Roman"/>
                <a:sym typeface="Times New Roman"/>
              </a:rPr>
              <a:t>	</a:t>
            </a:r>
            <a:endParaRPr lang="en-IN" sz="2220" b="0" i="0" u="none" strike="noStrike" cap="none" dirty="0">
              <a:solidFill>
                <a:srgbClr val="000000"/>
              </a:solidFill>
              <a:latin typeface="Times New Roman"/>
              <a:ea typeface="Times New Roman"/>
              <a:cs typeface="Times New Roman"/>
              <a:sym typeface="Times New Roman"/>
            </a:endParaRPr>
          </a:p>
          <a:p>
            <a:pPr lvl="1">
              <a:lnSpc>
                <a:spcPct val="90000"/>
              </a:lnSpc>
              <a:spcBef>
                <a:spcPts val="445"/>
              </a:spcBef>
            </a:pPr>
            <a:r>
              <a:rPr lang="en-IN" sz="2220" dirty="0">
                <a:latin typeface="Times New Roman"/>
                <a:ea typeface="Times New Roman"/>
                <a:cs typeface="Times New Roman"/>
                <a:sym typeface="Times New Roman"/>
              </a:rPr>
              <a:t>	</a:t>
            </a:r>
            <a:r>
              <a:rPr lang="en-IN" sz="2220" dirty="0" err="1">
                <a:latin typeface="Times New Roman"/>
                <a:ea typeface="Times New Roman"/>
                <a:cs typeface="Times New Roman"/>
                <a:sym typeface="Times New Roman"/>
              </a:rPr>
              <a:t>Kothapalli</a:t>
            </a:r>
            <a:r>
              <a:rPr lang="en-IN" sz="2220" dirty="0">
                <a:latin typeface="Times New Roman"/>
                <a:ea typeface="Times New Roman"/>
                <a:cs typeface="Times New Roman"/>
                <a:sym typeface="Times New Roman"/>
              </a:rPr>
              <a:t> Bhargava </a:t>
            </a:r>
            <a:r>
              <a:rPr lang="en-IN" sz="2220" dirty="0" err="1">
                <a:latin typeface="Times New Roman"/>
                <a:ea typeface="Times New Roman"/>
                <a:cs typeface="Times New Roman"/>
                <a:sym typeface="Times New Roman"/>
              </a:rPr>
              <a:t>Avinash</a:t>
            </a:r>
            <a:r>
              <a:rPr lang="en-IN" sz="2220" dirty="0">
                <a:latin typeface="Times New Roman"/>
                <a:ea typeface="Times New Roman"/>
                <a:cs typeface="Times New Roman"/>
                <a:sym typeface="Times New Roman"/>
              </a:rPr>
              <a:t>                       19BTRCS035</a:t>
            </a:r>
          </a:p>
          <a:p>
            <a:pPr lvl="1">
              <a:lnSpc>
                <a:spcPct val="90000"/>
              </a:lnSpc>
              <a:spcBef>
                <a:spcPts val="445"/>
              </a:spcBef>
            </a:pPr>
            <a:r>
              <a:rPr lang="en-US" sz="2220" dirty="0">
                <a:latin typeface="Times New Roman"/>
                <a:ea typeface="Times New Roman"/>
                <a:cs typeface="Times New Roman"/>
                <a:sym typeface="Times New Roman"/>
              </a:rPr>
              <a:t>	Vellala Harshith                                            19BTRCS083</a:t>
            </a:r>
          </a:p>
          <a:p>
            <a:pPr lvl="1">
              <a:lnSpc>
                <a:spcPct val="90000"/>
              </a:lnSpc>
              <a:spcBef>
                <a:spcPts val="445"/>
              </a:spcBef>
            </a:pPr>
            <a:r>
              <a:rPr lang="en-US" sz="2220" dirty="0">
                <a:latin typeface="Times New Roman"/>
                <a:ea typeface="Times New Roman"/>
                <a:cs typeface="Times New Roman"/>
                <a:sym typeface="Times New Roman"/>
              </a:rPr>
              <a:t>	Srikar Koushik Satya Viswanadha               19BTRCS103</a:t>
            </a:r>
          </a:p>
          <a:p>
            <a:pPr lvl="1">
              <a:lnSpc>
                <a:spcPct val="90000"/>
              </a:lnSpc>
              <a:spcBef>
                <a:spcPts val="445"/>
              </a:spcBef>
            </a:pPr>
            <a:r>
              <a:rPr lang="en-US" sz="2220" dirty="0">
                <a:latin typeface="Times New Roman"/>
                <a:ea typeface="Times New Roman"/>
                <a:cs typeface="Times New Roman"/>
                <a:sym typeface="Times New Roman"/>
              </a:rPr>
              <a:t>	Akash P                                                         17BTRCS114</a:t>
            </a:r>
          </a:p>
          <a:p>
            <a:pPr algn="ctr">
              <a:lnSpc>
                <a:spcPct val="90000"/>
              </a:lnSpc>
              <a:spcBef>
                <a:spcPts val="445"/>
              </a:spcBef>
            </a:pPr>
            <a:endParaRPr lang="en-US" sz="2220" dirty="0">
              <a:latin typeface="Times New Roman"/>
              <a:ea typeface="Times New Roman"/>
              <a:cs typeface="Times New Roman"/>
              <a:sym typeface="Times New Roman"/>
            </a:endParaRPr>
          </a:p>
          <a:p>
            <a:pPr marL="0" marR="0" lvl="0" indent="0" algn="ctr" rtl="0">
              <a:lnSpc>
                <a:spcPct val="90000"/>
              </a:lnSpc>
              <a:spcBef>
                <a:spcPts val="445"/>
              </a:spcBef>
              <a:spcAft>
                <a:spcPts val="0"/>
              </a:spcAft>
              <a:buNone/>
            </a:pPr>
            <a:endParaRPr lang="en-US" sz="2220" dirty="0">
              <a:latin typeface="Times New Roman"/>
              <a:ea typeface="Times New Roman"/>
              <a:cs typeface="Times New Roman"/>
              <a:sym typeface="Times New Roman"/>
            </a:endParaRPr>
          </a:p>
          <a:p>
            <a:pPr marL="0" marR="0" lvl="0" indent="0" algn="l" rtl="0">
              <a:lnSpc>
                <a:spcPct val="90000"/>
              </a:lnSpc>
              <a:spcBef>
                <a:spcPts val="445"/>
              </a:spcBef>
              <a:spcAft>
                <a:spcPts val="0"/>
              </a:spcAft>
              <a:buNone/>
            </a:pPr>
            <a:endParaRPr sz="2220" b="0" i="0" u="none" strike="noStrike" cap="none" dirty="0">
              <a:latin typeface="Arial"/>
              <a:ea typeface="Arial"/>
              <a:cs typeface="Arial"/>
              <a:sym typeface="Arial"/>
            </a:endParaRPr>
          </a:p>
          <a:p>
            <a:pPr marL="0" marR="0" lvl="0" indent="0" algn="ctr" rtl="0">
              <a:lnSpc>
                <a:spcPct val="90000"/>
              </a:lnSpc>
              <a:spcBef>
                <a:spcPts val="445"/>
              </a:spcBef>
              <a:spcAft>
                <a:spcPts val="0"/>
              </a:spcAft>
              <a:buNone/>
            </a:pPr>
            <a:r>
              <a:rPr lang="en-US" sz="2220" b="0" i="0" u="none" strike="noStrike" cap="none" dirty="0">
                <a:solidFill>
                  <a:srgbClr val="000000"/>
                </a:solidFill>
                <a:latin typeface="Times New Roman"/>
                <a:ea typeface="Times New Roman"/>
                <a:cs typeface="Times New Roman"/>
                <a:sym typeface="Times New Roman"/>
              </a:rPr>
              <a:t>Under the guidance of</a:t>
            </a:r>
          </a:p>
          <a:p>
            <a:pPr marL="0" marR="0" lvl="0" indent="0" algn="ctr" rtl="0">
              <a:lnSpc>
                <a:spcPct val="90000"/>
              </a:lnSpc>
              <a:spcBef>
                <a:spcPts val="445"/>
              </a:spcBef>
              <a:spcAft>
                <a:spcPts val="0"/>
              </a:spcAft>
              <a:buNone/>
            </a:pPr>
            <a:r>
              <a:rPr lang="en-US" sz="2220" dirty="0">
                <a:latin typeface="Times New Roman"/>
                <a:cs typeface="Times New Roman"/>
                <a:sym typeface="Times New Roman"/>
              </a:rPr>
              <a:t>Prof. Rajesh A</a:t>
            </a:r>
            <a:endParaRPr sz="2220" b="0" i="0" u="none" strike="noStrike" cap="none" dirty="0">
              <a:latin typeface="Arial"/>
              <a:ea typeface="Arial"/>
              <a:cs typeface="Arial"/>
              <a:sym typeface="Arial"/>
            </a:endParaRPr>
          </a:p>
        </p:txBody>
      </p:sp>
      <p:pic>
        <p:nvPicPr>
          <p:cNvPr id="112" name="Google Shape;112;p1"/>
          <p:cNvPicPr preferRelativeResize="0"/>
          <p:nvPr/>
        </p:nvPicPr>
        <p:blipFill rotWithShape="1">
          <a:blip r:embed="rId3">
            <a:alphaModFix/>
          </a:blip>
          <a:srcRect/>
          <a:stretch/>
        </p:blipFill>
        <p:spPr>
          <a:xfrm>
            <a:off x="2743200" y="152280"/>
            <a:ext cx="3656160" cy="770400"/>
          </a:xfrm>
          <a:prstGeom prst="rect">
            <a:avLst/>
          </a:prstGeom>
          <a:noFill/>
          <a:ln>
            <a:noFill/>
          </a:ln>
        </p:spPr>
      </p:pic>
      <p:sp>
        <p:nvSpPr>
          <p:cNvPr id="113" name="Google Shape;113;p1"/>
          <p:cNvSpPr/>
          <p:nvPr/>
        </p:nvSpPr>
        <p:spPr>
          <a:xfrm>
            <a:off x="3124080" y="6356520"/>
            <a:ext cx="2894040" cy="3636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200" b="0" i="0" u="none" strike="noStrike" cap="none" dirty="0" err="1">
                <a:solidFill>
                  <a:srgbClr val="888888"/>
                </a:solidFill>
                <a:latin typeface="Calibri"/>
                <a:ea typeface="Calibri"/>
                <a:cs typeface="Calibri"/>
                <a:sym typeface="Calibri"/>
              </a:rPr>
              <a:t>Dept</a:t>
            </a:r>
            <a:r>
              <a:rPr lang="en-US" sz="1200" b="0" i="0" u="none" strike="noStrike" cap="none" dirty="0">
                <a:solidFill>
                  <a:srgbClr val="888888"/>
                </a:solidFill>
                <a:latin typeface="Calibri"/>
                <a:ea typeface="Calibri"/>
                <a:cs typeface="Calibri"/>
                <a:sym typeface="Calibri"/>
              </a:rPr>
              <a:t> of CSE, Batch 2019-2023</a:t>
            </a:r>
            <a:endParaRPr sz="1200" b="0" i="0" u="none" strike="noStrike" cap="none" dirty="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2"/>
          <p:cNvSpPr/>
          <p:nvPr/>
        </p:nvSpPr>
        <p:spPr>
          <a:xfrm>
            <a:off x="457200" y="0"/>
            <a:ext cx="8228160" cy="1141560"/>
          </a:xfrm>
          <a:prstGeom prst="rect">
            <a:avLst/>
          </a:prstGeom>
          <a:noFill/>
          <a:ln>
            <a:noFill/>
          </a:ln>
        </p:spPr>
        <p:txBody>
          <a:bodyPr spcFirstLastPara="1" wrap="square" lIns="90000" tIns="45000" rIns="90000" bIns="45000" anchor="ctr" anchorCtr="0">
            <a:normAutofit/>
          </a:bodyPr>
          <a:lstStyle/>
          <a:p>
            <a:pPr marL="0" marR="0" lvl="0" indent="0" algn="ctr" rtl="0">
              <a:lnSpc>
                <a:spcPct val="100000"/>
              </a:lnSpc>
              <a:spcBef>
                <a:spcPts val="0"/>
              </a:spcBef>
              <a:spcAft>
                <a:spcPts val="0"/>
              </a:spcAft>
              <a:buNone/>
            </a:pPr>
            <a:r>
              <a:rPr lang="en-US" sz="4400" b="0" i="0" u="none" strike="noStrike" cap="none">
                <a:solidFill>
                  <a:srgbClr val="000000"/>
                </a:solidFill>
                <a:latin typeface="Calibri"/>
                <a:ea typeface="Calibri"/>
                <a:cs typeface="Calibri"/>
                <a:sym typeface="Calibri"/>
              </a:rPr>
              <a:t>Use Case</a:t>
            </a:r>
            <a:endParaRPr sz="4400" b="0" i="0" u="none" strike="noStrike" cap="none">
              <a:latin typeface="Arial"/>
              <a:ea typeface="Arial"/>
              <a:cs typeface="Arial"/>
              <a:sym typeface="Arial"/>
            </a:endParaRPr>
          </a:p>
        </p:txBody>
      </p:sp>
      <p:sp>
        <p:nvSpPr>
          <p:cNvPr id="168" name="Google Shape;168;p12"/>
          <p:cNvSpPr/>
          <p:nvPr/>
        </p:nvSpPr>
        <p:spPr>
          <a:xfrm>
            <a:off x="714960" y="1142280"/>
            <a:ext cx="7788240" cy="729720"/>
          </a:xfrm>
          <a:prstGeom prst="rect">
            <a:avLst/>
          </a:prstGeom>
          <a:noFill/>
          <a:ln>
            <a:noFill/>
          </a:ln>
        </p:spPr>
        <p:txBody>
          <a:bodyPr spcFirstLastPara="1" wrap="square" lIns="90000" tIns="45000" rIns="90000" bIns="45000" anchor="t" anchorCtr="0">
            <a:spAutoFit/>
          </a:bodyPr>
          <a:lstStyle/>
          <a:p>
            <a:pPr marL="0" marR="0" lvl="0" indent="0" algn="just"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US" sz="1400" b="0" i="0" u="none" strike="noStrike" cap="none">
                <a:solidFill>
                  <a:srgbClr val="000000"/>
                </a:solidFill>
                <a:latin typeface="Calibri"/>
                <a:ea typeface="Calibri"/>
                <a:cs typeface="Calibri"/>
                <a:sym typeface="Calibri"/>
              </a:rPr>
              <a:t> </a:t>
            </a:r>
            <a:endParaRPr sz="1400" b="0" i="0" u="none" strike="noStrike" cap="none">
              <a:latin typeface="Arial"/>
              <a:ea typeface="Arial"/>
              <a:cs typeface="Arial"/>
              <a:sym typeface="Arial"/>
            </a:endParaRPr>
          </a:p>
        </p:txBody>
      </p:sp>
      <p:pic>
        <p:nvPicPr>
          <p:cNvPr id="4" name="Picture 3">
            <a:extLst>
              <a:ext uri="{FF2B5EF4-FFF2-40B4-BE49-F238E27FC236}">
                <a16:creationId xmlns:a16="http://schemas.microsoft.com/office/drawing/2014/main" id="{B83730D2-3760-B20E-1E28-CCA7F8D3024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13900" y="1141560"/>
            <a:ext cx="4742814" cy="55633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3"/>
          <p:cNvSpPr/>
          <p:nvPr/>
        </p:nvSpPr>
        <p:spPr>
          <a:xfrm>
            <a:off x="457200" y="152280"/>
            <a:ext cx="8228160" cy="1141560"/>
          </a:xfrm>
          <a:prstGeom prst="rect">
            <a:avLst/>
          </a:prstGeom>
          <a:noFill/>
          <a:ln>
            <a:noFill/>
          </a:ln>
        </p:spPr>
        <p:txBody>
          <a:bodyPr spcFirstLastPara="1" wrap="square" lIns="90000" tIns="45000" rIns="90000" bIns="45000" anchor="ctr" anchorCtr="0">
            <a:normAutofit/>
          </a:bodyPr>
          <a:lstStyle/>
          <a:p>
            <a:pPr marL="0" marR="0" lvl="0" indent="0" algn="ctr" rtl="0">
              <a:lnSpc>
                <a:spcPct val="100000"/>
              </a:lnSpc>
              <a:spcBef>
                <a:spcPts val="0"/>
              </a:spcBef>
              <a:spcAft>
                <a:spcPts val="0"/>
              </a:spcAft>
              <a:buNone/>
            </a:pPr>
            <a:r>
              <a:rPr lang="en-US" sz="4400" b="0" i="0" u="none" strike="noStrike" cap="none" dirty="0">
                <a:solidFill>
                  <a:srgbClr val="000000"/>
                </a:solidFill>
                <a:latin typeface="Calibri"/>
                <a:ea typeface="Calibri"/>
                <a:cs typeface="Calibri"/>
                <a:sym typeface="Calibri"/>
              </a:rPr>
              <a:t>Data flow diagram </a:t>
            </a:r>
            <a:endParaRPr sz="4400" b="0" i="0" u="none" strike="noStrike" cap="none" dirty="0">
              <a:latin typeface="Arial"/>
              <a:ea typeface="Arial"/>
              <a:cs typeface="Arial"/>
              <a:sym typeface="Arial"/>
            </a:endParaRPr>
          </a:p>
        </p:txBody>
      </p:sp>
      <p:pic>
        <p:nvPicPr>
          <p:cNvPr id="3" name="Picture 2" descr="Development of Real-time Drowsiness Detection System using ...">
            <a:extLst>
              <a:ext uri="{FF2B5EF4-FFF2-40B4-BE49-F238E27FC236}">
                <a16:creationId xmlns:a16="http://schemas.microsoft.com/office/drawing/2014/main" id="{9AAC47B7-2E55-2111-7F33-6CBAC5AF040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013459"/>
            <a:ext cx="5516336" cy="559577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5F4B2BF-164D-E6C7-CD86-8906A40A94BF}"/>
              </a:ext>
            </a:extLst>
          </p:cNvPr>
          <p:cNvSpPr>
            <a:spLocks noGrp="1"/>
          </p:cNvSpPr>
          <p:nvPr>
            <p:ph type="body" idx="1"/>
          </p:nvPr>
        </p:nvSpPr>
        <p:spPr>
          <a:xfrm>
            <a:off x="457380" y="786939"/>
            <a:ext cx="8229240" cy="5291132"/>
          </a:xfrm>
        </p:spPr>
        <p:txBody>
          <a:bodyPr>
            <a:normAutofit/>
          </a:bodyPr>
          <a:lstStyle/>
          <a:p>
            <a:pPr marL="457200" marR="393065">
              <a:lnSpc>
                <a:spcPct val="125000"/>
              </a:lnSpc>
              <a:spcAft>
                <a:spcPts val="0"/>
              </a:spcAft>
            </a:pPr>
            <a:r>
              <a:rPr lang="en-US" sz="1800" dirty="0">
                <a:effectLst/>
                <a:latin typeface="Times New Roman" panose="02020603050405020304" pitchFamily="18" charset="0"/>
                <a:ea typeface="Times New Roman" panose="02020603050405020304" pitchFamily="18" charset="0"/>
              </a:rPr>
              <a:t>  </a:t>
            </a:r>
          </a:p>
          <a:p>
            <a:pPr marL="457200" marR="393065">
              <a:lnSpc>
                <a:spcPct val="125000"/>
              </a:lnSpc>
              <a:spcAft>
                <a:spcPts val="0"/>
              </a:spcAft>
            </a:pPr>
            <a:endParaRPr lang="en-US" dirty="0">
              <a:latin typeface="Times New Roman" panose="02020603050405020304" pitchFamily="18" charset="0"/>
              <a:ea typeface="Times New Roman" panose="02020603050405020304" pitchFamily="18" charset="0"/>
            </a:endParaRPr>
          </a:p>
          <a:p>
            <a:pPr marL="457200" marR="393065">
              <a:lnSpc>
                <a:spcPct val="125000"/>
              </a:lnSpc>
              <a:spcAft>
                <a:spcPts val="0"/>
              </a:spcAft>
            </a:pPr>
            <a:r>
              <a:rPr lang="en-US" sz="1800" dirty="0">
                <a:effectLst/>
                <a:latin typeface="Times New Roman" panose="02020603050405020304" pitchFamily="18" charset="0"/>
                <a:ea typeface="Times New Roman" panose="02020603050405020304" pitchFamily="18" charset="0"/>
              </a:rPr>
              <a:t>    Data flow diagram is divided into 3 levels. The data from the entity flows through different processes to get results. The model is considered as a process which is divided into 3 different subprocesses input extraction, data processing and Decision taking.</a:t>
            </a:r>
            <a:endParaRPr lang="en-IN" sz="1800" dirty="0">
              <a:effectLst/>
              <a:latin typeface="Times New Roman" panose="02020603050405020304" pitchFamily="18" charset="0"/>
              <a:ea typeface="Times New Roman" panose="02020603050405020304" pitchFamily="18" charset="0"/>
            </a:endParaRPr>
          </a:p>
          <a:p>
            <a:pPr marL="457200" marR="389890" algn="just">
              <a:lnSpc>
                <a:spcPct val="125000"/>
              </a:lnSpc>
              <a:spcBef>
                <a:spcPts val="900"/>
              </a:spcBef>
              <a:spcAft>
                <a:spcPts val="0"/>
              </a:spcAft>
            </a:pPr>
            <a:r>
              <a:rPr lang="en-US"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Input extraction contains of opening web cam and capturing frames of the user and finding landmarks on the captured frame. In the second stage known as data processing here the trained model comes into the picture it extracts eye landmarks from the mapped facial marks and calculates the Eye Aspect ratio with above mentioned formula. The final part is Decision taking in the process the calculated EAR ratio is compared to the threshold ration</a:t>
            </a:r>
            <a:r>
              <a:rPr lang="en-IN"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decision is taken weather the person is drowsy or not and based on that user will be alerted.</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715443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4"/>
          <p:cNvSpPr/>
          <p:nvPr/>
        </p:nvSpPr>
        <p:spPr>
          <a:xfrm>
            <a:off x="457200" y="-41760"/>
            <a:ext cx="8228160" cy="1141560"/>
          </a:xfrm>
          <a:prstGeom prst="rect">
            <a:avLst/>
          </a:prstGeom>
          <a:noFill/>
          <a:ln>
            <a:noFill/>
          </a:ln>
        </p:spPr>
        <p:txBody>
          <a:bodyPr spcFirstLastPara="1" wrap="square" lIns="90000" tIns="45000" rIns="90000" bIns="45000" anchor="ctr" anchorCtr="0">
            <a:normAutofit/>
          </a:bodyPr>
          <a:lstStyle/>
          <a:p>
            <a:pPr marL="0" marR="0" lvl="0" indent="0" algn="ctr" rtl="0">
              <a:lnSpc>
                <a:spcPct val="100000"/>
              </a:lnSpc>
              <a:spcBef>
                <a:spcPts val="0"/>
              </a:spcBef>
              <a:spcAft>
                <a:spcPts val="0"/>
              </a:spcAft>
              <a:buNone/>
            </a:pPr>
            <a:r>
              <a:rPr lang="en-US" sz="4400" b="0" i="0" u="none" strike="noStrike" cap="none">
                <a:solidFill>
                  <a:srgbClr val="000000"/>
                </a:solidFill>
                <a:latin typeface="Calibri"/>
                <a:ea typeface="Calibri"/>
                <a:cs typeface="Calibri"/>
                <a:sym typeface="Calibri"/>
              </a:rPr>
              <a:t>Sequence diagram</a:t>
            </a:r>
            <a:endParaRPr sz="4400" b="0" i="0" u="none" strike="noStrike" cap="none">
              <a:latin typeface="Arial"/>
              <a:ea typeface="Arial"/>
              <a:cs typeface="Arial"/>
              <a:sym typeface="Arial"/>
            </a:endParaRPr>
          </a:p>
        </p:txBody>
      </p:sp>
      <p:sp>
        <p:nvSpPr>
          <p:cNvPr id="184" name="Google Shape;184;p14"/>
          <p:cNvSpPr/>
          <p:nvPr/>
        </p:nvSpPr>
        <p:spPr>
          <a:xfrm>
            <a:off x="5105520" y="1389960"/>
            <a:ext cx="3884760" cy="43520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08208682-5FE6-2A1F-7E70-645B5955457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4785" y="983011"/>
            <a:ext cx="7672989" cy="557751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A451FB0-02F1-5530-14A2-57EF813D9ED2}"/>
              </a:ext>
            </a:extLst>
          </p:cNvPr>
          <p:cNvSpPr>
            <a:spLocks noGrp="1"/>
          </p:cNvSpPr>
          <p:nvPr>
            <p:ph type="body" idx="1"/>
          </p:nvPr>
        </p:nvSpPr>
        <p:spPr>
          <a:xfrm>
            <a:off x="457200" y="322729"/>
            <a:ext cx="8229240" cy="6303982"/>
          </a:xfrm>
        </p:spPr>
        <p:txBody>
          <a:bodyPr>
            <a:noAutofit/>
          </a:bodyPr>
          <a:lstStyle/>
          <a:p>
            <a:pPr marL="342900" lvl="0" indent="-342900">
              <a:lnSpc>
                <a:spcPct val="150000"/>
              </a:lnSpc>
              <a:buFont typeface="+mj-lt"/>
              <a:buAutoNum type="arabicPeriod"/>
              <a:tabLst>
                <a:tab pos="457200" algn="l"/>
              </a:tabLst>
            </a:pPr>
            <a:r>
              <a:rPr lang="en-IN" dirty="0">
                <a:effectLst/>
                <a:latin typeface="Times New Roman" panose="02020603050405020304" pitchFamily="18" charset="0"/>
                <a:ea typeface="Times New Roman" panose="02020603050405020304" pitchFamily="18" charset="0"/>
              </a:rPr>
              <a:t>Obtain a video feed from a camera that is pointed at the user's face. This can be done using a webcam or a dedicated camera that is mounted in a suitable location.</a:t>
            </a:r>
          </a:p>
          <a:p>
            <a:pPr marL="342900" lvl="0" indent="-342900">
              <a:lnSpc>
                <a:spcPct val="150000"/>
              </a:lnSpc>
              <a:buFont typeface="+mj-lt"/>
              <a:buAutoNum type="arabicPeriod"/>
              <a:tabLst>
                <a:tab pos="457200" algn="l"/>
              </a:tabLst>
            </a:pPr>
            <a:r>
              <a:rPr lang="en-IN" dirty="0">
                <a:effectLst/>
                <a:latin typeface="Times New Roman" panose="02020603050405020304" pitchFamily="18" charset="0"/>
                <a:ea typeface="Times New Roman" panose="02020603050405020304" pitchFamily="18" charset="0"/>
              </a:rPr>
              <a:t>Use the </a:t>
            </a:r>
            <a:r>
              <a:rPr lang="en-IN" dirty="0" err="1">
                <a:effectLst/>
                <a:latin typeface="Times New Roman" panose="02020603050405020304" pitchFamily="18" charset="0"/>
                <a:ea typeface="Times New Roman" panose="02020603050405020304" pitchFamily="18" charset="0"/>
              </a:rPr>
              <a:t>dlib</a:t>
            </a:r>
            <a:r>
              <a:rPr lang="en-IN" dirty="0">
                <a:effectLst/>
                <a:latin typeface="Times New Roman" panose="02020603050405020304" pitchFamily="18" charset="0"/>
                <a:ea typeface="Times New Roman" panose="02020603050405020304" pitchFamily="18" charset="0"/>
              </a:rPr>
              <a:t> facial landmark detector to identify the coordinates of the user's eyes in each frame of the video feed. This facial landmark detector is a machine learning model that has been trained to identify specific points on the face, including the eyes, nose, and mouth.</a:t>
            </a:r>
          </a:p>
          <a:p>
            <a:pPr marL="342900" lvl="0" indent="-342900">
              <a:lnSpc>
                <a:spcPct val="150000"/>
              </a:lnSpc>
              <a:buFont typeface="+mj-lt"/>
              <a:buAutoNum type="arabicPeriod"/>
              <a:tabLst>
                <a:tab pos="457200" algn="l"/>
              </a:tabLst>
            </a:pPr>
            <a:r>
              <a:rPr lang="en-IN" dirty="0">
                <a:effectLst/>
                <a:latin typeface="Times New Roman" panose="02020603050405020304" pitchFamily="18" charset="0"/>
                <a:ea typeface="Times New Roman" panose="02020603050405020304" pitchFamily="18" charset="0"/>
              </a:rPr>
              <a:t>Calculate the eye aspect ratio for each frame by dividing the distance between the coordinates of the user's eyes by the distance between the horizontal and vertical axes of the user's eyes. This eye aspect ratio is a measure of how open or closed the user's eyes are, and can be used as an indication of drowsiness.</a:t>
            </a:r>
          </a:p>
          <a:p>
            <a:pPr marL="342900" lvl="0" indent="-342900">
              <a:lnSpc>
                <a:spcPct val="150000"/>
              </a:lnSpc>
              <a:buFont typeface="+mj-lt"/>
              <a:buAutoNum type="arabicPeriod"/>
              <a:tabLst>
                <a:tab pos="457200" algn="l"/>
              </a:tabLst>
            </a:pPr>
            <a:r>
              <a:rPr lang="en-IN" dirty="0">
                <a:effectLst/>
                <a:latin typeface="Times New Roman" panose="02020603050405020304" pitchFamily="18" charset="0"/>
                <a:ea typeface="Times New Roman" panose="02020603050405020304" pitchFamily="18" charset="0"/>
              </a:rPr>
              <a:t>Continuously monitor the eye aspect ratio for each frame and compare it to a predetermined threshold value. This threshold value can be determined through experimentation or by using</a:t>
            </a:r>
            <a:r>
              <a:rPr lang="en-IN" dirty="0">
                <a:latin typeface="Times New Roman" panose="02020603050405020304" pitchFamily="18" charset="0"/>
                <a:ea typeface="Times New Roman" panose="02020603050405020304" pitchFamily="18" charset="0"/>
              </a:rPr>
              <a:t>  </a:t>
            </a:r>
            <a:r>
              <a:rPr lang="en-IN" dirty="0">
                <a:effectLst/>
                <a:latin typeface="Times New Roman" panose="02020603050405020304" pitchFamily="18" charset="0"/>
                <a:ea typeface="Times New Roman" panose="02020603050405020304" pitchFamily="18" charset="0"/>
              </a:rPr>
              <a:t>established guidelines for detecting drowsiness.</a:t>
            </a:r>
          </a:p>
          <a:p>
            <a:pPr>
              <a:lnSpc>
                <a:spcPct val="150000"/>
              </a:lnSpc>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834297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7A064F9-FA56-4C8F-8D14-8C2412211CD6}"/>
              </a:ext>
            </a:extLst>
          </p:cNvPr>
          <p:cNvSpPr>
            <a:spLocks noGrp="1"/>
          </p:cNvSpPr>
          <p:nvPr>
            <p:ph type="body" idx="1"/>
          </p:nvPr>
        </p:nvSpPr>
        <p:spPr>
          <a:xfrm>
            <a:off x="457200" y="494852"/>
            <a:ext cx="8229240" cy="5583219"/>
          </a:xfrm>
        </p:spPr>
        <p:txBody>
          <a:bodyPr/>
          <a:lstStyle/>
          <a:p>
            <a:pPr marL="342900" lvl="0" indent="-342900">
              <a:lnSpc>
                <a:spcPct val="150000"/>
              </a:lnSpc>
              <a:buFont typeface="+mj-lt"/>
              <a:buAutoNum type="arabicPeriod" startAt="5"/>
              <a:tabLst>
                <a:tab pos="457200" algn="l"/>
              </a:tabLst>
            </a:pPr>
            <a:r>
              <a:rPr lang="en-IN" dirty="0">
                <a:effectLst/>
                <a:latin typeface="Times New Roman" panose="02020603050405020304" pitchFamily="18" charset="0"/>
                <a:ea typeface="Times New Roman" panose="02020603050405020304" pitchFamily="18" charset="0"/>
              </a:rPr>
              <a:t>If the eye aspect ratio falls below the threshold value, it indicates that the user may be drowsy and an alert should be triggered to alert the user to take a break. This alert can be a visual or audible notification, or both, depending on the implementation.</a:t>
            </a:r>
          </a:p>
          <a:p>
            <a:pPr marL="342900" lvl="0" indent="-342900">
              <a:lnSpc>
                <a:spcPct val="150000"/>
              </a:lnSpc>
              <a:buFont typeface="+mj-lt"/>
              <a:buAutoNum type="arabicPeriod" startAt="5"/>
              <a:tabLst>
                <a:tab pos="457200" algn="l"/>
              </a:tabLst>
            </a:pPr>
            <a:r>
              <a:rPr lang="en-IN" dirty="0">
                <a:effectLst/>
                <a:latin typeface="Times New Roman" panose="02020603050405020304" pitchFamily="18" charset="0"/>
                <a:ea typeface="Times New Roman" panose="02020603050405020304" pitchFamily="18" charset="0"/>
              </a:rPr>
              <a:t>If the eye aspect ratio remains above the threshold value, the user is considered to be alert and the process continues with the next frame of the video feed.</a:t>
            </a:r>
          </a:p>
          <a:p>
            <a:pPr marL="342900" lvl="0" indent="-342900">
              <a:lnSpc>
                <a:spcPct val="150000"/>
              </a:lnSpc>
              <a:buFont typeface="+mj-lt"/>
              <a:buAutoNum type="arabicPeriod" startAt="5"/>
              <a:tabLst>
                <a:tab pos="457200" algn="l"/>
              </a:tabLst>
            </a:pPr>
            <a:r>
              <a:rPr lang="en-IN" dirty="0">
                <a:effectLst/>
                <a:latin typeface="Times New Roman" panose="02020603050405020304" pitchFamily="18" charset="0"/>
                <a:ea typeface="Times New Roman" panose="02020603050405020304" pitchFamily="18" charset="0"/>
              </a:rPr>
              <a:t>Repeat this process until the user is no longer in front of the camera or the monitoring is stopped. This allows the system to continuously monitor the user's drowsiness levels and provide timely alerts to prevent accidents or other adverse effects of drowsiness.</a:t>
            </a:r>
          </a:p>
          <a:p>
            <a:endParaRPr lang="en-IN" dirty="0"/>
          </a:p>
        </p:txBody>
      </p:sp>
    </p:spTree>
    <p:extLst>
      <p:ext uri="{BB962C8B-B14F-4D97-AF65-F5344CB8AC3E}">
        <p14:creationId xmlns:p14="http://schemas.microsoft.com/office/powerpoint/2010/main" val="3108185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9"/>
        <p:cNvGrpSpPr/>
        <p:nvPr/>
      </p:nvGrpSpPr>
      <p:grpSpPr>
        <a:xfrm>
          <a:off x="0" y="0"/>
          <a:ext cx="0" cy="0"/>
          <a:chOff x="0" y="0"/>
          <a:chExt cx="0" cy="0"/>
        </a:xfrm>
      </p:grpSpPr>
      <p:sp useBgFill="1">
        <p:nvSpPr>
          <p:cNvPr id="206" name="Rectangle 205">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Google Shape;200;p15"/>
          <p:cNvSpPr/>
          <p:nvPr/>
        </p:nvSpPr>
        <p:spPr>
          <a:xfrm>
            <a:off x="479160" y="417576"/>
            <a:ext cx="8182230" cy="1249394"/>
          </a:xfrm>
          <a:prstGeom prst="rect">
            <a:avLst/>
          </a:prstGeom>
        </p:spPr>
        <p:txBody>
          <a:bodyPr spcFirstLastPara="1" vert="horz" lIns="91440" tIns="45720" rIns="91440" bIns="45720" rtlCol="0" anchor="ctr" anchorCtr="0">
            <a:normAutofit/>
          </a:bodyPr>
          <a:lstStyle/>
          <a:p>
            <a:pPr marL="0" marR="0" lvl="0" indent="0" algn="ctr">
              <a:lnSpc>
                <a:spcPct val="90000"/>
              </a:lnSpc>
              <a:spcBef>
                <a:spcPct val="0"/>
              </a:spcBef>
              <a:spcAft>
                <a:spcPts val="600"/>
              </a:spcAft>
            </a:pPr>
            <a:r>
              <a:rPr lang="en-US" sz="4000" b="0" i="0" u="none" strike="noStrike" kern="1200" cap="none">
                <a:solidFill>
                  <a:schemeClr val="tx1"/>
                </a:solidFill>
                <a:latin typeface="+mj-lt"/>
                <a:ea typeface="+mj-ea"/>
                <a:cs typeface="+mj-cs"/>
                <a:sym typeface="Calibri"/>
              </a:rPr>
              <a:t>Hardware/Software Requirement</a:t>
            </a:r>
            <a:endParaRPr lang="en-US" sz="4000" b="0" i="0" u="none" strike="noStrike" kern="1200" cap="none">
              <a:solidFill>
                <a:schemeClr val="tx1"/>
              </a:solidFill>
              <a:latin typeface="+mj-lt"/>
              <a:ea typeface="+mj-ea"/>
              <a:cs typeface="+mj-cs"/>
              <a:sym typeface="Arial"/>
            </a:endParaRPr>
          </a:p>
        </p:txBody>
      </p:sp>
      <p:sp>
        <p:nvSpPr>
          <p:cNvPr id="208"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5776" y="1733454"/>
            <a:ext cx="3429000" cy="18288"/>
          </a:xfrm>
          <a:custGeom>
            <a:avLst/>
            <a:gdLst>
              <a:gd name="connsiteX0" fmla="*/ 0 w 3429000"/>
              <a:gd name="connsiteY0" fmla="*/ 0 h 18288"/>
              <a:gd name="connsiteX1" fmla="*/ 685800 w 3429000"/>
              <a:gd name="connsiteY1" fmla="*/ 0 h 18288"/>
              <a:gd name="connsiteX2" fmla="*/ 1371600 w 3429000"/>
              <a:gd name="connsiteY2" fmla="*/ 0 h 18288"/>
              <a:gd name="connsiteX3" fmla="*/ 2057400 w 3429000"/>
              <a:gd name="connsiteY3" fmla="*/ 0 h 18288"/>
              <a:gd name="connsiteX4" fmla="*/ 2674620 w 3429000"/>
              <a:gd name="connsiteY4" fmla="*/ 0 h 18288"/>
              <a:gd name="connsiteX5" fmla="*/ 3429000 w 3429000"/>
              <a:gd name="connsiteY5" fmla="*/ 0 h 18288"/>
              <a:gd name="connsiteX6" fmla="*/ 3429000 w 3429000"/>
              <a:gd name="connsiteY6" fmla="*/ 18288 h 18288"/>
              <a:gd name="connsiteX7" fmla="*/ 2811780 w 3429000"/>
              <a:gd name="connsiteY7" fmla="*/ 18288 h 18288"/>
              <a:gd name="connsiteX8" fmla="*/ 2228850 w 3429000"/>
              <a:gd name="connsiteY8" fmla="*/ 18288 h 18288"/>
              <a:gd name="connsiteX9" fmla="*/ 1543050 w 3429000"/>
              <a:gd name="connsiteY9" fmla="*/ 18288 h 18288"/>
              <a:gd name="connsiteX10" fmla="*/ 925830 w 3429000"/>
              <a:gd name="connsiteY10" fmla="*/ 18288 h 18288"/>
              <a:gd name="connsiteX11" fmla="*/ 0 w 3429000"/>
              <a:gd name="connsiteY11" fmla="*/ 18288 h 18288"/>
              <a:gd name="connsiteX12" fmla="*/ 0 w 3429000"/>
              <a:gd name="connsiteY12" fmla="*/ 0 h 18288"/>
              <a:gd name="connsiteX0" fmla="*/ 0 w 3429000"/>
              <a:gd name="connsiteY0" fmla="*/ 0 h 18288"/>
              <a:gd name="connsiteX1" fmla="*/ 617220 w 3429000"/>
              <a:gd name="connsiteY1" fmla="*/ 0 h 18288"/>
              <a:gd name="connsiteX2" fmla="*/ 1200150 w 3429000"/>
              <a:gd name="connsiteY2" fmla="*/ 0 h 18288"/>
              <a:gd name="connsiteX3" fmla="*/ 1817370 w 3429000"/>
              <a:gd name="connsiteY3" fmla="*/ 0 h 18288"/>
              <a:gd name="connsiteX4" fmla="*/ 2503170 w 3429000"/>
              <a:gd name="connsiteY4" fmla="*/ 0 h 18288"/>
              <a:gd name="connsiteX5" fmla="*/ 3429000 w 3429000"/>
              <a:gd name="connsiteY5" fmla="*/ 0 h 18288"/>
              <a:gd name="connsiteX6" fmla="*/ 3429000 w 3429000"/>
              <a:gd name="connsiteY6" fmla="*/ 18288 h 18288"/>
              <a:gd name="connsiteX7" fmla="*/ 2743200 w 3429000"/>
              <a:gd name="connsiteY7" fmla="*/ 18288 h 18288"/>
              <a:gd name="connsiteX8" fmla="*/ 1988820 w 3429000"/>
              <a:gd name="connsiteY8" fmla="*/ 18288 h 18288"/>
              <a:gd name="connsiteX9" fmla="*/ 1405890 w 3429000"/>
              <a:gd name="connsiteY9" fmla="*/ 18288 h 18288"/>
              <a:gd name="connsiteX10" fmla="*/ 651510 w 3429000"/>
              <a:gd name="connsiteY10" fmla="*/ 18288 h 18288"/>
              <a:gd name="connsiteX11" fmla="*/ 0 w 3429000"/>
              <a:gd name="connsiteY11" fmla="*/ 18288 h 18288"/>
              <a:gd name="connsiteX12" fmla="*/ 0 w 342900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0" h="18288" fill="none" extrusionOk="0">
                <a:moveTo>
                  <a:pt x="0" y="0"/>
                </a:moveTo>
                <a:cubicBezTo>
                  <a:pt x="207705" y="23860"/>
                  <a:pt x="509323" y="68036"/>
                  <a:pt x="685800" y="0"/>
                </a:cubicBezTo>
                <a:cubicBezTo>
                  <a:pt x="881422" y="-43910"/>
                  <a:pt x="1129204" y="-58858"/>
                  <a:pt x="1371600" y="0"/>
                </a:cubicBezTo>
                <a:cubicBezTo>
                  <a:pt x="1611115" y="-12848"/>
                  <a:pt x="1887211" y="-6418"/>
                  <a:pt x="2057400" y="0"/>
                </a:cubicBezTo>
                <a:cubicBezTo>
                  <a:pt x="2233905" y="-53439"/>
                  <a:pt x="2400311" y="-9735"/>
                  <a:pt x="2674620" y="0"/>
                </a:cubicBezTo>
                <a:cubicBezTo>
                  <a:pt x="2899369" y="50175"/>
                  <a:pt x="3197952" y="-27603"/>
                  <a:pt x="3429000" y="0"/>
                </a:cubicBezTo>
                <a:cubicBezTo>
                  <a:pt x="3428966" y="4844"/>
                  <a:pt x="3428590" y="11009"/>
                  <a:pt x="3429000" y="18288"/>
                </a:cubicBezTo>
                <a:cubicBezTo>
                  <a:pt x="3212354" y="28872"/>
                  <a:pt x="3083619" y="-836"/>
                  <a:pt x="2811780" y="18288"/>
                </a:cubicBezTo>
                <a:cubicBezTo>
                  <a:pt x="2533576" y="25058"/>
                  <a:pt x="2477440" y="20531"/>
                  <a:pt x="2228850" y="18288"/>
                </a:cubicBezTo>
                <a:cubicBezTo>
                  <a:pt x="2003657" y="-1843"/>
                  <a:pt x="1810789" y="18294"/>
                  <a:pt x="1543050" y="18288"/>
                </a:cubicBezTo>
                <a:cubicBezTo>
                  <a:pt x="1286635" y="-21162"/>
                  <a:pt x="1189418" y="22290"/>
                  <a:pt x="925830" y="18288"/>
                </a:cubicBezTo>
                <a:cubicBezTo>
                  <a:pt x="678389" y="-2387"/>
                  <a:pt x="367033" y="43234"/>
                  <a:pt x="0" y="18288"/>
                </a:cubicBezTo>
                <a:cubicBezTo>
                  <a:pt x="-649" y="11698"/>
                  <a:pt x="663" y="5413"/>
                  <a:pt x="0" y="0"/>
                </a:cubicBezTo>
                <a:close/>
              </a:path>
              <a:path w="3429000" h="18288" stroke="0" extrusionOk="0">
                <a:moveTo>
                  <a:pt x="0" y="0"/>
                </a:moveTo>
                <a:cubicBezTo>
                  <a:pt x="169914" y="-16656"/>
                  <a:pt x="469790" y="-24030"/>
                  <a:pt x="617220" y="0"/>
                </a:cubicBezTo>
                <a:cubicBezTo>
                  <a:pt x="786601" y="24467"/>
                  <a:pt x="1085311" y="15192"/>
                  <a:pt x="1200150" y="0"/>
                </a:cubicBezTo>
                <a:cubicBezTo>
                  <a:pt x="1340195" y="-5060"/>
                  <a:pt x="1552999" y="41254"/>
                  <a:pt x="1817370" y="0"/>
                </a:cubicBezTo>
                <a:cubicBezTo>
                  <a:pt x="2086739" y="-377"/>
                  <a:pt x="2228603" y="31972"/>
                  <a:pt x="2503170" y="0"/>
                </a:cubicBezTo>
                <a:cubicBezTo>
                  <a:pt x="2794334" y="-14173"/>
                  <a:pt x="3002837" y="-13310"/>
                  <a:pt x="3429000" y="0"/>
                </a:cubicBezTo>
                <a:cubicBezTo>
                  <a:pt x="3428475" y="5049"/>
                  <a:pt x="3429193" y="12044"/>
                  <a:pt x="3429000" y="18288"/>
                </a:cubicBezTo>
                <a:cubicBezTo>
                  <a:pt x="3101445" y="-3440"/>
                  <a:pt x="2879434" y="34023"/>
                  <a:pt x="2743200" y="18288"/>
                </a:cubicBezTo>
                <a:cubicBezTo>
                  <a:pt x="2609544" y="13915"/>
                  <a:pt x="2334178" y="48649"/>
                  <a:pt x="1988820" y="18288"/>
                </a:cubicBezTo>
                <a:cubicBezTo>
                  <a:pt x="1620184" y="18423"/>
                  <a:pt x="1586822" y="-1871"/>
                  <a:pt x="1405890" y="18288"/>
                </a:cubicBezTo>
                <a:cubicBezTo>
                  <a:pt x="1266239" y="28547"/>
                  <a:pt x="867500" y="15208"/>
                  <a:pt x="651510" y="18288"/>
                </a:cubicBezTo>
                <a:cubicBezTo>
                  <a:pt x="445459" y="40105"/>
                  <a:pt x="119818" y="-23744"/>
                  <a:pt x="0" y="18288"/>
                </a:cubicBezTo>
                <a:cubicBezTo>
                  <a:pt x="-39" y="12511"/>
                  <a:pt x="-381" y="8039"/>
                  <a:pt x="0" y="0"/>
                </a:cubicBezTo>
                <a:close/>
              </a:path>
              <a:path w="3429000" h="18288" fill="none" stroke="0" extrusionOk="0">
                <a:moveTo>
                  <a:pt x="0" y="0"/>
                </a:moveTo>
                <a:cubicBezTo>
                  <a:pt x="199661" y="29771"/>
                  <a:pt x="488726" y="20925"/>
                  <a:pt x="685800" y="0"/>
                </a:cubicBezTo>
                <a:cubicBezTo>
                  <a:pt x="835372" y="-29710"/>
                  <a:pt x="1088413" y="6369"/>
                  <a:pt x="1371600" y="0"/>
                </a:cubicBezTo>
                <a:cubicBezTo>
                  <a:pt x="1631865" y="6637"/>
                  <a:pt x="1839907" y="52251"/>
                  <a:pt x="2057400" y="0"/>
                </a:cubicBezTo>
                <a:cubicBezTo>
                  <a:pt x="2266442" y="-8132"/>
                  <a:pt x="2461070" y="-4034"/>
                  <a:pt x="2674620" y="0"/>
                </a:cubicBezTo>
                <a:cubicBezTo>
                  <a:pt x="2940120" y="30498"/>
                  <a:pt x="3202681" y="-54357"/>
                  <a:pt x="3429000" y="0"/>
                </a:cubicBezTo>
                <a:cubicBezTo>
                  <a:pt x="3429314" y="4158"/>
                  <a:pt x="3428021" y="12539"/>
                  <a:pt x="3429000" y="18288"/>
                </a:cubicBezTo>
                <a:cubicBezTo>
                  <a:pt x="3250522" y="56023"/>
                  <a:pt x="3056248" y="-1557"/>
                  <a:pt x="2811780" y="18288"/>
                </a:cubicBezTo>
                <a:cubicBezTo>
                  <a:pt x="2534418" y="26558"/>
                  <a:pt x="2483107" y="19890"/>
                  <a:pt x="2228850" y="18288"/>
                </a:cubicBezTo>
                <a:cubicBezTo>
                  <a:pt x="1996093" y="-20362"/>
                  <a:pt x="1790611" y="35096"/>
                  <a:pt x="1543050" y="18288"/>
                </a:cubicBezTo>
                <a:cubicBezTo>
                  <a:pt x="1276188" y="-29727"/>
                  <a:pt x="1196665" y="1050"/>
                  <a:pt x="925830" y="18288"/>
                </a:cubicBezTo>
                <a:cubicBezTo>
                  <a:pt x="718623" y="61416"/>
                  <a:pt x="374628" y="25039"/>
                  <a:pt x="0" y="18288"/>
                </a:cubicBezTo>
                <a:cubicBezTo>
                  <a:pt x="20" y="11469"/>
                  <a:pt x="-29" y="515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custGeom>
                    <a:avLst/>
                    <a:gdLst>
                      <a:gd name="connsiteX0" fmla="*/ 0 w 3429000"/>
                      <a:gd name="connsiteY0" fmla="*/ 0 h 18288"/>
                      <a:gd name="connsiteX1" fmla="*/ 685800 w 3429000"/>
                      <a:gd name="connsiteY1" fmla="*/ 0 h 18288"/>
                      <a:gd name="connsiteX2" fmla="*/ 1371600 w 3429000"/>
                      <a:gd name="connsiteY2" fmla="*/ 0 h 18288"/>
                      <a:gd name="connsiteX3" fmla="*/ 2057400 w 3429000"/>
                      <a:gd name="connsiteY3" fmla="*/ 0 h 18288"/>
                      <a:gd name="connsiteX4" fmla="*/ 2674620 w 3429000"/>
                      <a:gd name="connsiteY4" fmla="*/ 0 h 18288"/>
                      <a:gd name="connsiteX5" fmla="*/ 3429000 w 3429000"/>
                      <a:gd name="connsiteY5" fmla="*/ 0 h 18288"/>
                      <a:gd name="connsiteX6" fmla="*/ 3429000 w 3429000"/>
                      <a:gd name="connsiteY6" fmla="*/ 18288 h 18288"/>
                      <a:gd name="connsiteX7" fmla="*/ 2811780 w 3429000"/>
                      <a:gd name="connsiteY7" fmla="*/ 18288 h 18288"/>
                      <a:gd name="connsiteX8" fmla="*/ 2228850 w 3429000"/>
                      <a:gd name="connsiteY8" fmla="*/ 18288 h 18288"/>
                      <a:gd name="connsiteX9" fmla="*/ 1543050 w 3429000"/>
                      <a:gd name="connsiteY9" fmla="*/ 18288 h 18288"/>
                      <a:gd name="connsiteX10" fmla="*/ 925830 w 3429000"/>
                      <a:gd name="connsiteY10" fmla="*/ 18288 h 18288"/>
                      <a:gd name="connsiteX11" fmla="*/ 0 w 3429000"/>
                      <a:gd name="connsiteY11" fmla="*/ 18288 h 18288"/>
                      <a:gd name="connsiteX12" fmla="*/ 0 w 342900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0" h="18288" fill="none" extrusionOk="0">
                        <a:moveTo>
                          <a:pt x="0" y="0"/>
                        </a:moveTo>
                        <a:cubicBezTo>
                          <a:pt x="219865" y="20479"/>
                          <a:pt x="493281" y="26186"/>
                          <a:pt x="685800" y="0"/>
                        </a:cubicBezTo>
                        <a:cubicBezTo>
                          <a:pt x="878319" y="-26186"/>
                          <a:pt x="1121382" y="-11869"/>
                          <a:pt x="1371600" y="0"/>
                        </a:cubicBezTo>
                        <a:cubicBezTo>
                          <a:pt x="1621818" y="11869"/>
                          <a:pt x="1878793" y="32281"/>
                          <a:pt x="2057400" y="0"/>
                        </a:cubicBezTo>
                        <a:cubicBezTo>
                          <a:pt x="2236007" y="-32281"/>
                          <a:pt x="2433797" y="-18251"/>
                          <a:pt x="2674620" y="0"/>
                        </a:cubicBezTo>
                        <a:cubicBezTo>
                          <a:pt x="2915443" y="18251"/>
                          <a:pt x="3205923" y="-1443"/>
                          <a:pt x="3429000" y="0"/>
                        </a:cubicBezTo>
                        <a:cubicBezTo>
                          <a:pt x="3429442" y="4516"/>
                          <a:pt x="3428173" y="12266"/>
                          <a:pt x="3429000" y="18288"/>
                        </a:cubicBezTo>
                        <a:cubicBezTo>
                          <a:pt x="3221081" y="48608"/>
                          <a:pt x="3088001" y="8066"/>
                          <a:pt x="2811780" y="18288"/>
                        </a:cubicBezTo>
                        <a:cubicBezTo>
                          <a:pt x="2535559" y="28510"/>
                          <a:pt x="2481355" y="24898"/>
                          <a:pt x="2228850" y="18288"/>
                        </a:cubicBezTo>
                        <a:cubicBezTo>
                          <a:pt x="1976345" y="11679"/>
                          <a:pt x="1807520" y="48356"/>
                          <a:pt x="1543050" y="18288"/>
                        </a:cubicBezTo>
                        <a:cubicBezTo>
                          <a:pt x="1278580" y="-11780"/>
                          <a:pt x="1181944" y="5123"/>
                          <a:pt x="925830" y="18288"/>
                        </a:cubicBezTo>
                        <a:cubicBezTo>
                          <a:pt x="669716" y="31453"/>
                          <a:pt x="410304" y="34815"/>
                          <a:pt x="0" y="18288"/>
                        </a:cubicBezTo>
                        <a:cubicBezTo>
                          <a:pt x="-306" y="11477"/>
                          <a:pt x="485" y="4355"/>
                          <a:pt x="0" y="0"/>
                        </a:cubicBezTo>
                        <a:close/>
                      </a:path>
                      <a:path w="3429000" h="18288" stroke="0" extrusionOk="0">
                        <a:moveTo>
                          <a:pt x="0" y="0"/>
                        </a:moveTo>
                        <a:cubicBezTo>
                          <a:pt x="174095" y="-12874"/>
                          <a:pt x="443087" y="-14090"/>
                          <a:pt x="617220" y="0"/>
                        </a:cubicBezTo>
                        <a:cubicBezTo>
                          <a:pt x="791353" y="14090"/>
                          <a:pt x="1072677" y="8451"/>
                          <a:pt x="1200150" y="0"/>
                        </a:cubicBezTo>
                        <a:cubicBezTo>
                          <a:pt x="1327623" y="-8451"/>
                          <a:pt x="1526638" y="19866"/>
                          <a:pt x="1817370" y="0"/>
                        </a:cubicBezTo>
                        <a:cubicBezTo>
                          <a:pt x="2108102" y="-19866"/>
                          <a:pt x="2221289" y="26161"/>
                          <a:pt x="2503170" y="0"/>
                        </a:cubicBezTo>
                        <a:cubicBezTo>
                          <a:pt x="2785051" y="-26161"/>
                          <a:pt x="3022134" y="39178"/>
                          <a:pt x="3429000" y="0"/>
                        </a:cubicBezTo>
                        <a:cubicBezTo>
                          <a:pt x="3429577" y="4624"/>
                          <a:pt x="3429819" y="11191"/>
                          <a:pt x="3429000" y="18288"/>
                        </a:cubicBezTo>
                        <a:cubicBezTo>
                          <a:pt x="3103464" y="593"/>
                          <a:pt x="2887909" y="22940"/>
                          <a:pt x="2743200" y="18288"/>
                        </a:cubicBezTo>
                        <a:cubicBezTo>
                          <a:pt x="2598491" y="13636"/>
                          <a:pt x="2362615" y="10656"/>
                          <a:pt x="1988820" y="18288"/>
                        </a:cubicBezTo>
                        <a:cubicBezTo>
                          <a:pt x="1615025" y="25920"/>
                          <a:pt x="1580494" y="3693"/>
                          <a:pt x="1405890" y="18288"/>
                        </a:cubicBezTo>
                        <a:cubicBezTo>
                          <a:pt x="1231286" y="32884"/>
                          <a:pt x="885259" y="-16285"/>
                          <a:pt x="651510" y="18288"/>
                        </a:cubicBezTo>
                        <a:cubicBezTo>
                          <a:pt x="417761" y="52861"/>
                          <a:pt x="138362" y="-13856"/>
                          <a:pt x="0" y="18288"/>
                        </a:cubicBezTo>
                        <a:cubicBezTo>
                          <a:pt x="-171" y="12755"/>
                          <a:pt x="-690" y="79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Google Shape;201;p15"/>
          <p:cNvSpPr/>
          <p:nvPr/>
        </p:nvSpPr>
        <p:spPr>
          <a:xfrm>
            <a:off x="457200" y="1494000"/>
            <a:ext cx="8228160" cy="5058000"/>
          </a:xfrm>
          <a:prstGeom prst="rect">
            <a:avLst/>
          </a:prstGeom>
          <a:noFill/>
          <a:ln>
            <a:noFill/>
          </a:ln>
        </p:spPr>
        <p:txBody>
          <a:bodyPr spcFirstLastPara="1" wrap="square" lIns="90000" tIns="45000" rIns="90000" bIns="45000" anchor="t" anchorCtr="0">
            <a:normAutofit/>
          </a:bodyPr>
          <a:lstStyle/>
          <a:p>
            <a:pPr marL="343080" marR="0" lvl="0" indent="-239760" algn="l" rtl="0">
              <a:lnSpc>
                <a:spcPct val="100000"/>
              </a:lnSpc>
              <a:spcBef>
                <a:spcPts val="320"/>
              </a:spcBef>
              <a:spcAft>
                <a:spcPts val="0"/>
              </a:spcAft>
              <a:buNone/>
            </a:pPr>
            <a:endParaRPr sz="1800" b="0" i="0" u="none" strike="noStrike" cap="none" dirty="0">
              <a:latin typeface="Arial"/>
              <a:ea typeface="Arial"/>
              <a:cs typeface="Arial"/>
              <a:sym typeface="Arial"/>
            </a:endParaRPr>
          </a:p>
        </p:txBody>
      </p:sp>
      <p:graphicFrame>
        <p:nvGraphicFramePr>
          <p:cNvPr id="2" name="Table 1">
            <a:extLst>
              <a:ext uri="{FF2B5EF4-FFF2-40B4-BE49-F238E27FC236}">
                <a16:creationId xmlns:a16="http://schemas.microsoft.com/office/drawing/2014/main" id="{05C0D6CA-A60D-DF20-98AF-EE6981806550}"/>
              </a:ext>
            </a:extLst>
          </p:cNvPr>
          <p:cNvGraphicFramePr>
            <a:graphicFrameLocks noGrp="1"/>
          </p:cNvGraphicFramePr>
          <p:nvPr>
            <p:extLst>
              <p:ext uri="{D42A27DB-BD31-4B8C-83A1-F6EECF244321}">
                <p14:modId xmlns:p14="http://schemas.microsoft.com/office/powerpoint/2010/main" val="1305800886"/>
              </p:ext>
            </p:extLst>
          </p:nvPr>
        </p:nvGraphicFramePr>
        <p:xfrm>
          <a:off x="454904" y="2358694"/>
          <a:ext cx="8206486" cy="3586354"/>
        </p:xfrm>
        <a:graphic>
          <a:graphicData uri="http://schemas.openxmlformats.org/drawingml/2006/table">
            <a:tbl>
              <a:tblPr firstRow="1" firstCol="1" bandRow="1"/>
              <a:tblGrid>
                <a:gridCol w="2392048">
                  <a:extLst>
                    <a:ext uri="{9D8B030D-6E8A-4147-A177-3AD203B41FA5}">
                      <a16:colId xmlns:a16="http://schemas.microsoft.com/office/drawing/2014/main" val="1249719"/>
                    </a:ext>
                  </a:extLst>
                </a:gridCol>
                <a:gridCol w="2913481">
                  <a:extLst>
                    <a:ext uri="{9D8B030D-6E8A-4147-A177-3AD203B41FA5}">
                      <a16:colId xmlns:a16="http://schemas.microsoft.com/office/drawing/2014/main" val="1559068065"/>
                    </a:ext>
                  </a:extLst>
                </a:gridCol>
                <a:gridCol w="2900957">
                  <a:extLst>
                    <a:ext uri="{9D8B030D-6E8A-4147-A177-3AD203B41FA5}">
                      <a16:colId xmlns:a16="http://schemas.microsoft.com/office/drawing/2014/main" val="1753976795"/>
                    </a:ext>
                  </a:extLst>
                </a:gridCol>
              </a:tblGrid>
              <a:tr h="369574">
                <a:tc>
                  <a:txBody>
                    <a:bodyPr/>
                    <a:lstStyle/>
                    <a:p>
                      <a:pPr algn="l" fontAlgn="t">
                        <a:lnSpc>
                          <a:spcPct val="107000"/>
                        </a:lnSpc>
                        <a:spcBef>
                          <a:spcPts val="0"/>
                        </a:spcBef>
                        <a:spcAft>
                          <a:spcPts val="1000"/>
                        </a:spcAft>
                      </a:pPr>
                      <a:r>
                        <a:rPr lang="en-US" sz="1800" b="0" i="0" u="none" strike="noStrike">
                          <a:effectLst/>
                          <a:latin typeface="Times New Roman" panose="02020603050405020304" pitchFamily="18" charset="0"/>
                          <a:ea typeface="Times New Roman" panose="02020603050405020304" pitchFamily="18" charset="0"/>
                          <a:cs typeface="Shruti" panose="020B0502040204020203" pitchFamily="34" charset="0"/>
                        </a:rPr>
                        <a:t> </a:t>
                      </a:r>
                      <a:endParaRPr lang="en-US" sz="3000" b="0" i="0" u="none" strike="noStrike">
                        <a:effectLst/>
                        <a:latin typeface="Arial" panose="020B0604020202020204" pitchFamily="34" charset="0"/>
                      </a:endParaRPr>
                    </a:p>
                  </a:txBody>
                  <a:tcPr marL="112719" marR="50097" marT="146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1000"/>
                        </a:spcAft>
                      </a:pPr>
                      <a:r>
                        <a:rPr lang="en-US" sz="1800" b="1" i="0" u="none" strike="noStrike">
                          <a:effectLst/>
                          <a:latin typeface="Times New Roman" panose="02020603050405020304" pitchFamily="18" charset="0"/>
                          <a:ea typeface="Times New Roman" panose="02020603050405020304" pitchFamily="18" charset="0"/>
                          <a:cs typeface="Shruti" panose="020B0502040204020203" pitchFamily="34" charset="0"/>
                        </a:rPr>
                        <a:t>Hardware </a:t>
                      </a:r>
                      <a:endParaRPr lang="en-US" sz="3000" b="0" i="0" u="none" strike="noStrike">
                        <a:effectLst/>
                        <a:latin typeface="Arial" panose="020B0604020202020204" pitchFamily="34" charset="0"/>
                      </a:endParaRPr>
                    </a:p>
                  </a:txBody>
                  <a:tcPr marL="112719" marR="50097" marT="146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1000"/>
                        </a:spcAft>
                      </a:pPr>
                      <a:r>
                        <a:rPr lang="en-US" sz="1800" b="1" i="0" u="none" strike="noStrike">
                          <a:effectLst/>
                          <a:latin typeface="Times New Roman" panose="02020603050405020304" pitchFamily="18" charset="0"/>
                          <a:ea typeface="Times New Roman" panose="02020603050405020304" pitchFamily="18" charset="0"/>
                          <a:cs typeface="Shruti" panose="020B0502040204020203" pitchFamily="34" charset="0"/>
                        </a:rPr>
                        <a:t>Software </a:t>
                      </a:r>
                      <a:endParaRPr lang="en-US" sz="3000" b="0" i="0" u="none" strike="noStrike">
                        <a:effectLst/>
                        <a:latin typeface="Arial" panose="020B0604020202020204" pitchFamily="34" charset="0"/>
                      </a:endParaRPr>
                    </a:p>
                  </a:txBody>
                  <a:tcPr marL="112719" marR="50097" marT="146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6578738"/>
                  </a:ext>
                </a:extLst>
              </a:tr>
              <a:tr h="1860182">
                <a:tc>
                  <a:txBody>
                    <a:bodyPr/>
                    <a:lstStyle/>
                    <a:p>
                      <a:pPr algn="l" fontAlgn="t">
                        <a:lnSpc>
                          <a:spcPct val="107000"/>
                        </a:lnSpc>
                        <a:spcBef>
                          <a:spcPts val="0"/>
                        </a:spcBef>
                        <a:spcAft>
                          <a:spcPts val="1000"/>
                        </a:spcAft>
                      </a:pPr>
                      <a:r>
                        <a:rPr lang="en-US" sz="1800" b="1" i="0" u="none" strike="noStrike">
                          <a:effectLst/>
                          <a:latin typeface="Times New Roman" panose="02020603050405020304" pitchFamily="18" charset="0"/>
                          <a:ea typeface="Times New Roman" panose="02020603050405020304" pitchFamily="18" charset="0"/>
                          <a:cs typeface="Shruti" panose="020B0502040204020203" pitchFamily="34" charset="0"/>
                        </a:rPr>
                        <a:t>Developers </a:t>
                      </a:r>
                      <a:endParaRPr lang="en-US" sz="3000" b="0" i="0" u="none" strike="noStrike">
                        <a:effectLst/>
                        <a:latin typeface="Arial" panose="020B0604020202020204" pitchFamily="34" charset="0"/>
                      </a:endParaRPr>
                    </a:p>
                  </a:txBody>
                  <a:tcPr marL="112719" marR="50097" marT="146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fontAlgn="base">
                        <a:lnSpc>
                          <a:spcPct val="107000"/>
                        </a:lnSpc>
                        <a:spcBef>
                          <a:spcPts val="0"/>
                        </a:spcBef>
                        <a:spcAft>
                          <a:spcPts val="1000"/>
                        </a:spcAft>
                        <a:buClr>
                          <a:srgbClr val="000000"/>
                        </a:buClr>
                        <a:buSzPts val="1200"/>
                        <a:buFont typeface="+mj-lt"/>
                        <a:buNone/>
                      </a:pPr>
                      <a:r>
                        <a:rPr lang="en-US" sz="1800" b="1"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8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8 GB RAM </a:t>
                      </a:r>
                      <a:endParaRPr lang="en-US" sz="1800" b="0" i="0" u="none" strike="noStrike" dirty="0">
                        <a:effectLst/>
                        <a:latin typeface="Arial" panose="020B0604020202020204" pitchFamily="34" charset="0"/>
                      </a:endParaRPr>
                    </a:p>
                    <a:p>
                      <a:pPr marL="347472" indent="-347472" algn="l" fontAlgn="base">
                        <a:lnSpc>
                          <a:spcPct val="107000"/>
                        </a:lnSpc>
                        <a:spcBef>
                          <a:spcPts val="0"/>
                        </a:spcBef>
                        <a:spcAft>
                          <a:spcPts val="1000"/>
                        </a:spcAft>
                      </a:pPr>
                      <a:r>
                        <a:rPr lang="en-US" sz="1800" b="1"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18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256 GB Storage </a:t>
                      </a:r>
                      <a:endParaRPr lang="en-US" sz="3000" b="0" i="0" u="none" strike="noStrike" dirty="0">
                        <a:effectLst/>
                        <a:latin typeface="Arial" panose="020B0604020202020204" pitchFamily="34" charset="0"/>
                      </a:endParaRPr>
                    </a:p>
                    <a:p>
                      <a:pPr marL="347472" indent="-347472" algn="l" fontAlgn="base">
                        <a:lnSpc>
                          <a:spcPct val="107000"/>
                        </a:lnSpc>
                        <a:spcBef>
                          <a:spcPts val="0"/>
                        </a:spcBef>
                        <a:spcAft>
                          <a:spcPts val="1000"/>
                        </a:spcAft>
                      </a:pPr>
                      <a:r>
                        <a:rPr lang="en-US" sz="1800" b="1"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sz="18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Intel i5 5</a:t>
                      </a:r>
                      <a:r>
                        <a:rPr lang="en-US" sz="1800" b="0" i="0" u="none" strike="noStrike" baseline="30000" dirty="0">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sz="18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Gen + Processor</a:t>
                      </a:r>
                    </a:p>
                    <a:p>
                      <a:pPr marL="347472" indent="-347472" algn="l" fontAlgn="base">
                        <a:lnSpc>
                          <a:spcPct val="107000"/>
                        </a:lnSpc>
                        <a:spcBef>
                          <a:spcPts val="0"/>
                        </a:spcBef>
                        <a:spcAft>
                          <a:spcPts val="1000"/>
                        </a:spcAft>
                      </a:pPr>
                      <a:r>
                        <a:rPr lang="en-US" sz="1800" b="1"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US" sz="18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Camera (which can process 30fps) </a:t>
                      </a:r>
                      <a:endParaRPr lang="en-US" sz="3000" b="0" i="0" u="none" strike="noStrike" dirty="0">
                        <a:effectLst/>
                        <a:latin typeface="Arial" panose="020B0604020202020204" pitchFamily="34" charset="0"/>
                      </a:endParaRPr>
                    </a:p>
                  </a:txBody>
                  <a:tcPr marL="112719" marR="50097" marT="146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4008" indent="0" algn="just" fontAlgn="base">
                        <a:lnSpc>
                          <a:spcPct val="107000"/>
                        </a:lnSpc>
                        <a:spcBef>
                          <a:spcPts val="0"/>
                        </a:spcBef>
                        <a:spcAft>
                          <a:spcPts val="1000"/>
                        </a:spcAft>
                        <a:buClr>
                          <a:srgbClr val="000000"/>
                        </a:buClr>
                        <a:buSzPts val="1200"/>
                        <a:buFont typeface="+mj-lt"/>
                        <a:buNone/>
                      </a:pPr>
                      <a:r>
                        <a:rPr lang="en-US" sz="1800" b="1"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1. </a:t>
                      </a:r>
                      <a:r>
                        <a:rPr lang="en-US" sz="18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Anaconda or Python</a:t>
                      </a:r>
                      <a:endParaRPr lang="en-US" sz="1800" b="0" i="0" u="none" strike="noStrike" dirty="0">
                        <a:effectLst/>
                        <a:latin typeface="Arial" panose="020B0604020202020204" pitchFamily="34" charset="0"/>
                      </a:endParaRPr>
                    </a:p>
                    <a:p>
                      <a:pPr marL="347472" marR="64008" indent="-347472" algn="just" fontAlgn="base">
                        <a:lnSpc>
                          <a:spcPct val="107000"/>
                        </a:lnSpc>
                        <a:spcBef>
                          <a:spcPts val="0"/>
                        </a:spcBef>
                        <a:spcAft>
                          <a:spcPts val="1000"/>
                        </a:spcAft>
                      </a:pPr>
                      <a:r>
                        <a:rPr lang="en-US" sz="1800" b="1"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18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Pycharm</a:t>
                      </a:r>
                      <a:r>
                        <a:rPr lang="en-US" sz="18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IDE</a:t>
                      </a:r>
                      <a:endParaRPr lang="en-US" sz="3000" b="0" i="0" u="none" strike="noStrike" dirty="0">
                        <a:effectLst/>
                        <a:latin typeface="Arial" panose="020B0604020202020204" pitchFamily="34" charset="0"/>
                      </a:endParaRPr>
                    </a:p>
                    <a:p>
                      <a:pPr marL="347472" marR="64008" indent="-347472" algn="just" fontAlgn="base">
                        <a:lnSpc>
                          <a:spcPct val="107000"/>
                        </a:lnSpc>
                        <a:spcBef>
                          <a:spcPts val="0"/>
                        </a:spcBef>
                        <a:spcAft>
                          <a:spcPts val="1000"/>
                        </a:spcAft>
                      </a:pPr>
                      <a:r>
                        <a:rPr lang="en-US" sz="1800" b="1"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sz="18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Open </a:t>
                      </a:r>
                      <a:r>
                        <a:rPr lang="en-US" sz="18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Cv</a:t>
                      </a:r>
                      <a:r>
                        <a:rPr lang="en-US" sz="18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Harr cascade</a:t>
                      </a:r>
                    </a:p>
                    <a:p>
                      <a:pPr marL="347472" marR="64008" indent="-347472" algn="just" fontAlgn="base">
                        <a:lnSpc>
                          <a:spcPct val="107000"/>
                        </a:lnSpc>
                        <a:spcBef>
                          <a:spcPts val="0"/>
                        </a:spcBef>
                        <a:spcAft>
                          <a:spcPts val="1000"/>
                        </a:spcAft>
                      </a:pPr>
                      <a:r>
                        <a:rPr lang="en-US" sz="1800" b="1" i="0" u="none" strike="noStrike" dirty="0">
                          <a:effectLst/>
                          <a:latin typeface="Times New Roman" panose="02020603050405020304" pitchFamily="18" charset="0"/>
                          <a:cs typeface="Times New Roman" panose="02020603050405020304" pitchFamily="18" charset="0"/>
                        </a:rPr>
                        <a:t>4.  </a:t>
                      </a:r>
                      <a:r>
                        <a:rPr lang="en-US" sz="1800" b="0" i="0" u="none" strike="noStrike" dirty="0" err="1">
                          <a:effectLst/>
                          <a:latin typeface="Times New Roman" panose="02020603050405020304" pitchFamily="18" charset="0"/>
                          <a:cs typeface="Times New Roman" panose="02020603050405020304" pitchFamily="18" charset="0"/>
                        </a:rPr>
                        <a:t>Dlib</a:t>
                      </a:r>
                      <a:r>
                        <a:rPr lang="en-US" sz="1800" b="0" i="0" u="none" strike="noStrike" dirty="0">
                          <a:effectLst/>
                          <a:latin typeface="Times New Roman" panose="02020603050405020304" pitchFamily="18" charset="0"/>
                          <a:cs typeface="Times New Roman" panose="02020603050405020304" pitchFamily="18" charset="0"/>
                        </a:rPr>
                        <a:t> , </a:t>
                      </a:r>
                      <a:r>
                        <a:rPr lang="en-US" sz="1800" b="0" i="0" u="none" strike="noStrike" dirty="0" err="1">
                          <a:effectLst/>
                          <a:latin typeface="Times New Roman" panose="02020603050405020304" pitchFamily="18" charset="0"/>
                          <a:cs typeface="Times New Roman" panose="02020603050405020304" pitchFamily="18" charset="0"/>
                        </a:rPr>
                        <a:t>Pygame</a:t>
                      </a:r>
                      <a:endParaRPr lang="en-US" sz="3000" b="1" i="0" u="none" strike="noStrike" dirty="0">
                        <a:effectLst/>
                        <a:latin typeface="Arial" panose="020B0604020202020204" pitchFamily="34" charset="0"/>
                      </a:endParaRPr>
                    </a:p>
                  </a:txBody>
                  <a:tcPr marL="112719" marR="50097" marT="146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0572829"/>
                  </a:ext>
                </a:extLst>
              </a:tr>
              <a:tr h="1356598">
                <a:tc>
                  <a:txBody>
                    <a:bodyPr/>
                    <a:lstStyle/>
                    <a:p>
                      <a:pPr algn="l" fontAlgn="t">
                        <a:lnSpc>
                          <a:spcPct val="107000"/>
                        </a:lnSpc>
                        <a:spcBef>
                          <a:spcPts val="0"/>
                        </a:spcBef>
                        <a:spcAft>
                          <a:spcPts val="1000"/>
                        </a:spcAft>
                      </a:pPr>
                      <a:r>
                        <a:rPr lang="en-US" sz="1800" b="1" i="0" u="none" strike="noStrike">
                          <a:effectLst/>
                          <a:latin typeface="Times New Roman" panose="02020603050405020304" pitchFamily="18" charset="0"/>
                          <a:ea typeface="Times New Roman" panose="02020603050405020304" pitchFamily="18" charset="0"/>
                          <a:cs typeface="Shruti" panose="020B0502040204020203" pitchFamily="34" charset="0"/>
                        </a:rPr>
                        <a:t>Users </a:t>
                      </a:r>
                      <a:endParaRPr lang="en-US" sz="3000" b="0" i="0" u="none" strike="noStrike">
                        <a:effectLst/>
                        <a:latin typeface="Arial" panose="020B0604020202020204" pitchFamily="34" charset="0"/>
                      </a:endParaRPr>
                    </a:p>
                  </a:txBody>
                  <a:tcPr marL="112719" marR="50097" marT="146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fontAlgn="base">
                        <a:lnSpc>
                          <a:spcPct val="107000"/>
                        </a:lnSpc>
                        <a:spcBef>
                          <a:spcPts val="0"/>
                        </a:spcBef>
                        <a:spcAft>
                          <a:spcPts val="1000"/>
                        </a:spcAft>
                        <a:buClr>
                          <a:srgbClr val="000000"/>
                        </a:buClr>
                        <a:buSzPts val="1200"/>
                        <a:buFont typeface="+mj-lt"/>
                        <a:buNone/>
                      </a:pPr>
                      <a:r>
                        <a:rPr lang="en-US" sz="1800" b="1"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1. </a:t>
                      </a:r>
                      <a:r>
                        <a:rPr lang="en-US" sz="18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Mobile / Laptop</a:t>
                      </a:r>
                    </a:p>
                    <a:p>
                      <a:pPr marL="0" indent="0" algn="l" fontAlgn="base">
                        <a:lnSpc>
                          <a:spcPct val="107000"/>
                        </a:lnSpc>
                        <a:spcBef>
                          <a:spcPts val="0"/>
                        </a:spcBef>
                        <a:spcAft>
                          <a:spcPts val="1000"/>
                        </a:spcAft>
                        <a:buClr>
                          <a:srgbClr val="000000"/>
                        </a:buClr>
                        <a:buSzPts val="1200"/>
                        <a:buFont typeface="+mj-lt"/>
                        <a:buNone/>
                      </a:pPr>
                      <a:r>
                        <a:rPr lang="en-US" sz="1800" b="1" i="0" u="none" strike="noStrike" dirty="0">
                          <a:effectLst/>
                          <a:latin typeface="Times New Roman" panose="02020603050405020304" pitchFamily="18" charset="0"/>
                          <a:cs typeface="Times New Roman" panose="02020603050405020304" pitchFamily="18" charset="0"/>
                        </a:rPr>
                        <a:t>2. </a:t>
                      </a:r>
                      <a:r>
                        <a:rPr lang="en-US" sz="1800" b="0" i="0" u="none" strike="noStrike" dirty="0">
                          <a:effectLst/>
                          <a:latin typeface="Times New Roman" panose="02020603050405020304" pitchFamily="18" charset="0"/>
                          <a:cs typeface="Times New Roman" panose="02020603050405020304" pitchFamily="18" charset="0"/>
                        </a:rPr>
                        <a:t>Camera (Which can process 30 fps)</a:t>
                      </a:r>
                      <a:endParaRPr lang="en-US" sz="3000" b="1" i="0" u="none" strike="noStrike" dirty="0">
                        <a:effectLst/>
                        <a:latin typeface="Arial" panose="020B0604020202020204" pitchFamily="34" charset="0"/>
                      </a:endParaRPr>
                    </a:p>
                  </a:txBody>
                  <a:tcPr marL="112719" marR="50097" marT="146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algn="l" fontAlgn="t">
                        <a:lnSpc>
                          <a:spcPct val="107000"/>
                        </a:lnSpc>
                        <a:spcBef>
                          <a:spcPts val="0"/>
                        </a:spcBef>
                        <a:spcAft>
                          <a:spcPts val="1000"/>
                        </a:spcAft>
                      </a:pPr>
                      <a:endParaRPr lang="en-US" sz="3000" b="0" i="0" u="none" strike="noStrike" dirty="0">
                        <a:effectLst/>
                        <a:latin typeface="Arial" panose="020B0604020202020204" pitchFamily="34" charset="0"/>
                      </a:endParaRPr>
                    </a:p>
                  </a:txBody>
                  <a:tcPr marL="112719" marR="50097" marT="146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839162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6"/>
          <p:cNvSpPr/>
          <p:nvPr/>
        </p:nvSpPr>
        <p:spPr>
          <a:xfrm>
            <a:off x="457200" y="-152280"/>
            <a:ext cx="8228160" cy="1141560"/>
          </a:xfrm>
          <a:prstGeom prst="rect">
            <a:avLst/>
          </a:prstGeom>
          <a:noFill/>
          <a:ln>
            <a:noFill/>
          </a:ln>
        </p:spPr>
        <p:txBody>
          <a:bodyPr spcFirstLastPara="1" wrap="square" lIns="90000" tIns="45000" rIns="90000" bIns="45000" anchor="ctr" anchorCtr="0">
            <a:normAutofit/>
          </a:bodyPr>
          <a:lstStyle/>
          <a:p>
            <a:pPr marL="0" marR="0" lvl="0" indent="0" algn="ctr" rtl="0">
              <a:lnSpc>
                <a:spcPct val="100000"/>
              </a:lnSpc>
              <a:spcBef>
                <a:spcPts val="0"/>
              </a:spcBef>
              <a:spcAft>
                <a:spcPts val="0"/>
              </a:spcAft>
              <a:buNone/>
            </a:pPr>
            <a:r>
              <a:rPr lang="en-US" sz="4400" b="0" i="0" u="none" strike="noStrike" cap="none">
                <a:solidFill>
                  <a:srgbClr val="000000"/>
                </a:solidFill>
                <a:latin typeface="Calibri"/>
                <a:ea typeface="Calibri"/>
                <a:cs typeface="Calibri"/>
                <a:sym typeface="Calibri"/>
              </a:rPr>
              <a:t>References</a:t>
            </a:r>
            <a:endParaRPr sz="4400" b="0" i="0" u="none" strike="noStrike" cap="none">
              <a:latin typeface="Arial"/>
              <a:ea typeface="Arial"/>
              <a:cs typeface="Arial"/>
              <a:sym typeface="Arial"/>
            </a:endParaRPr>
          </a:p>
        </p:txBody>
      </p:sp>
      <p:sp>
        <p:nvSpPr>
          <p:cNvPr id="208" name="Google Shape;208;p16"/>
          <p:cNvSpPr/>
          <p:nvPr/>
        </p:nvSpPr>
        <p:spPr>
          <a:xfrm>
            <a:off x="457200" y="990720"/>
            <a:ext cx="8129160" cy="5866560"/>
          </a:xfrm>
          <a:prstGeom prst="rect">
            <a:avLst/>
          </a:prstGeom>
          <a:noFill/>
          <a:ln>
            <a:noFill/>
          </a:ln>
        </p:spPr>
        <p:txBody>
          <a:bodyPr spcFirstLastPara="1" wrap="square" lIns="90000" tIns="45000" rIns="90000" bIns="45000" anchor="t" anchorCtr="0">
            <a:normAutofit lnSpcReduction="10000"/>
          </a:bodyPr>
          <a:lstStyle/>
          <a:p>
            <a:pPr marR="216535">
              <a:lnSpc>
                <a:spcPct val="150000"/>
              </a:lnSpc>
              <a:spcBef>
                <a:spcPts val="1005"/>
              </a:spcBef>
              <a:spcAft>
                <a:spcPts val="0"/>
              </a:spcAft>
              <a:tabLst>
                <a:tab pos="601345" algn="l"/>
                <a:tab pos="601980" algn="l"/>
              </a:tabLst>
            </a:pPr>
            <a:r>
              <a:rPr lang="en-US" sz="1800" dirty="0">
                <a:effectLst/>
                <a:latin typeface="Times New Roman" panose="02020603050405020304" pitchFamily="18" charset="0"/>
                <a:ea typeface="Times New Roman" panose="02020603050405020304" pitchFamily="18" charset="0"/>
              </a:rPr>
              <a:t>[1] Jianhua Shen, Joseph Barbera, and Colin M Shapiro. Distinguishing sleepiness and fatigue: focus on definition and measurement. Sleep medicine reviews, 10(1):63–76, 2006. </a:t>
            </a:r>
            <a:endParaRPr lang="en-IN" sz="1800" dirty="0">
              <a:effectLst/>
              <a:latin typeface="Times New Roman" panose="02020603050405020304" pitchFamily="18" charset="0"/>
              <a:ea typeface="Times New Roman" panose="02020603050405020304" pitchFamily="18" charset="0"/>
            </a:endParaRPr>
          </a:p>
          <a:p>
            <a:pPr marR="216535">
              <a:lnSpc>
                <a:spcPct val="150000"/>
              </a:lnSpc>
              <a:spcBef>
                <a:spcPts val="1005"/>
              </a:spcBef>
              <a:spcAft>
                <a:spcPts val="0"/>
              </a:spcAft>
              <a:tabLst>
                <a:tab pos="601345" algn="l"/>
                <a:tab pos="601980" algn="l"/>
              </a:tabLst>
            </a:pPr>
            <a:r>
              <a:rPr lang="en-US" sz="1800" dirty="0">
                <a:effectLst/>
                <a:latin typeface="Times New Roman" panose="02020603050405020304" pitchFamily="18" charset="0"/>
                <a:ea typeface="Times New Roman" panose="02020603050405020304" pitchFamily="18" charset="0"/>
              </a:rPr>
              <a:t>[2] KP Yao, WH Lin, </a:t>
            </a:r>
            <a:r>
              <a:rPr lang="en-US" sz="1800" dirty="0" err="1">
                <a:effectLst/>
                <a:latin typeface="Times New Roman" panose="02020603050405020304" pitchFamily="18" charset="0"/>
                <a:ea typeface="Times New Roman" panose="02020603050405020304" pitchFamily="18" charset="0"/>
              </a:rPr>
              <a:t>Chiung</a:t>
            </a:r>
            <a:r>
              <a:rPr lang="en-US" sz="1800" dirty="0">
                <a:effectLst/>
                <a:latin typeface="Times New Roman" panose="02020603050405020304" pitchFamily="18" charset="0"/>
                <a:ea typeface="Times New Roman" panose="02020603050405020304" pitchFamily="18" charset="0"/>
              </a:rPr>
              <a:t>-Yao Fang, Jung-Ming Wang, </a:t>
            </a:r>
            <a:r>
              <a:rPr lang="en-US" sz="1800" dirty="0" err="1">
                <a:effectLst/>
                <a:latin typeface="Times New Roman" panose="02020603050405020304" pitchFamily="18" charset="0"/>
                <a:ea typeface="Times New Roman" panose="02020603050405020304" pitchFamily="18" charset="0"/>
              </a:rPr>
              <a:t>Shyang-Lih</a:t>
            </a:r>
            <a:r>
              <a:rPr lang="en-US" sz="1800" dirty="0">
                <a:effectLst/>
                <a:latin typeface="Times New Roman" panose="02020603050405020304" pitchFamily="18" charset="0"/>
                <a:ea typeface="Times New Roman" panose="02020603050405020304" pitchFamily="18" charset="0"/>
              </a:rPr>
              <a:t> Chang, and Sei-Wang Chen. Real-time vision-based driver drowsiness/fatigue detection system. In Vehicular Technology Conference (VTC 2010-Spring), 2010 IEEE 71st, pages 1–5. IEEE, 2010. </a:t>
            </a:r>
            <a:endParaRPr lang="en-IN" sz="1800" dirty="0">
              <a:effectLst/>
              <a:latin typeface="Times New Roman" panose="02020603050405020304" pitchFamily="18" charset="0"/>
              <a:ea typeface="Times New Roman" panose="02020603050405020304" pitchFamily="18" charset="0"/>
            </a:endParaRPr>
          </a:p>
          <a:p>
            <a:pPr marR="216535">
              <a:lnSpc>
                <a:spcPct val="150000"/>
              </a:lnSpc>
              <a:spcBef>
                <a:spcPts val="1005"/>
              </a:spcBef>
              <a:spcAft>
                <a:spcPts val="0"/>
              </a:spcAft>
              <a:tabLst>
                <a:tab pos="601345" algn="l"/>
                <a:tab pos="601980" algn="l"/>
              </a:tabLst>
            </a:pPr>
            <a:r>
              <a:rPr lang="en-US" sz="1800" dirty="0">
                <a:effectLst/>
                <a:latin typeface="Times New Roman" panose="02020603050405020304" pitchFamily="18" charset="0"/>
                <a:ea typeface="Times New Roman" panose="02020603050405020304" pitchFamily="18" charset="0"/>
              </a:rPr>
              <a:t>[3] </a:t>
            </a:r>
            <a:r>
              <a:rPr lang="en-US" sz="1800" dirty="0" err="1">
                <a:effectLst/>
                <a:latin typeface="Times New Roman" panose="02020603050405020304" pitchFamily="18" charset="0"/>
                <a:ea typeface="Times New Roman" panose="02020603050405020304" pitchFamily="18" charset="0"/>
              </a:rPr>
              <a:t>Mandalapu</a:t>
            </a:r>
            <a:r>
              <a:rPr lang="en-US" sz="1800" dirty="0">
                <a:effectLst/>
                <a:latin typeface="Times New Roman" panose="02020603050405020304" pitchFamily="18" charset="0"/>
                <a:ea typeface="Times New Roman" panose="02020603050405020304" pitchFamily="18" charset="0"/>
              </a:rPr>
              <a:t> Sarada Devi and </a:t>
            </a:r>
            <a:r>
              <a:rPr lang="en-US" sz="1800" dirty="0" err="1">
                <a:effectLst/>
                <a:latin typeface="Times New Roman" panose="02020603050405020304" pitchFamily="18" charset="0"/>
                <a:ea typeface="Times New Roman" panose="02020603050405020304" pitchFamily="18" charset="0"/>
              </a:rPr>
              <a:t>Preeti</a:t>
            </a:r>
            <a:r>
              <a:rPr lang="en-US" sz="1800" dirty="0">
                <a:effectLst/>
                <a:latin typeface="Times New Roman" panose="02020603050405020304" pitchFamily="18" charset="0"/>
                <a:ea typeface="Times New Roman" panose="02020603050405020304" pitchFamily="18" charset="0"/>
              </a:rPr>
              <a:t> R Bajaj. Driver fatigue detection based on eye tracking. In Emerging Trends in Engineering and Technology, 2008. ICETET’08. First International Conference on, pages 649–652. IEEE, 2008. </a:t>
            </a:r>
            <a:endParaRPr lang="en-IN" sz="1800" dirty="0">
              <a:effectLst/>
              <a:latin typeface="Times New Roman" panose="02020603050405020304" pitchFamily="18" charset="0"/>
              <a:ea typeface="Times New Roman" panose="02020603050405020304" pitchFamily="18" charset="0"/>
            </a:endParaRPr>
          </a:p>
          <a:p>
            <a:pPr marR="216535">
              <a:lnSpc>
                <a:spcPct val="150000"/>
              </a:lnSpc>
              <a:spcBef>
                <a:spcPts val="1005"/>
              </a:spcBef>
              <a:spcAft>
                <a:spcPts val="0"/>
              </a:spcAft>
              <a:tabLst>
                <a:tab pos="601345" algn="l"/>
                <a:tab pos="601980" algn="l"/>
              </a:tabLst>
            </a:pPr>
            <a:r>
              <a:rPr lang="en-US" sz="1800" dirty="0">
                <a:effectLst/>
                <a:latin typeface="Times New Roman" panose="02020603050405020304" pitchFamily="18" charset="0"/>
                <a:ea typeface="Times New Roman" panose="02020603050405020304" pitchFamily="18" charset="0"/>
              </a:rPr>
              <a:t>[4] </a:t>
            </a:r>
            <a:r>
              <a:rPr lang="en-US" sz="1800" dirty="0" err="1">
                <a:effectLst/>
                <a:latin typeface="Times New Roman" panose="02020603050405020304" pitchFamily="18" charset="0"/>
                <a:ea typeface="Times New Roman" panose="02020603050405020304" pitchFamily="18" charset="0"/>
              </a:rPr>
              <a:t>Wenhui</a:t>
            </a:r>
            <a:r>
              <a:rPr lang="en-US" sz="1800" dirty="0">
                <a:effectLst/>
                <a:latin typeface="Times New Roman" panose="02020603050405020304" pitchFamily="18" charset="0"/>
                <a:ea typeface="Times New Roman" panose="02020603050405020304" pitchFamily="18" charset="0"/>
              </a:rPr>
              <a:t> Dong and </a:t>
            </a:r>
            <a:r>
              <a:rPr lang="en-US" sz="1800" dirty="0" err="1">
                <a:effectLst/>
                <a:latin typeface="Times New Roman" panose="02020603050405020304" pitchFamily="18" charset="0"/>
                <a:ea typeface="Times New Roman" panose="02020603050405020304" pitchFamily="18" charset="0"/>
              </a:rPr>
              <a:t>Xiaojuan</a:t>
            </a:r>
            <a:r>
              <a:rPr lang="en-US" sz="1800" dirty="0">
                <a:effectLst/>
                <a:latin typeface="Times New Roman" panose="02020603050405020304" pitchFamily="18" charset="0"/>
                <a:ea typeface="Times New Roman" panose="02020603050405020304" pitchFamily="18" charset="0"/>
              </a:rPr>
              <a:t> Wu. Fatigue detection based on the distance of eyelid. In VLSI Design and Video Technology, 2005. Proceedings of 2005 IEEE International Workshop on, pages 365–368. IEEE, 2005. </a:t>
            </a:r>
            <a:endParaRPr lang="en-IN" sz="1800" dirty="0">
              <a:effectLst/>
              <a:latin typeface="Times New Roman" panose="02020603050405020304" pitchFamily="18" charset="0"/>
              <a:ea typeface="Times New Roman" panose="02020603050405020304" pitchFamily="18" charset="0"/>
            </a:endParaRPr>
          </a:p>
          <a:p>
            <a:pPr marR="216535">
              <a:lnSpc>
                <a:spcPct val="150000"/>
              </a:lnSpc>
              <a:spcBef>
                <a:spcPts val="1005"/>
              </a:spcBef>
              <a:spcAft>
                <a:spcPts val="0"/>
              </a:spcAft>
              <a:tabLst>
                <a:tab pos="601345" algn="l"/>
                <a:tab pos="601980" algn="l"/>
              </a:tabLst>
            </a:pPr>
            <a:endParaRPr lang="en-IN" sz="1800" dirty="0">
              <a:effectLst/>
              <a:latin typeface="Calibri" panose="020F0502020204030204" pitchFamily="34" charset="0"/>
              <a:ea typeface="Times New Roman" panose="02020603050405020304" pitchFamily="18" charset="0"/>
              <a:cs typeface="Shruti" panose="020B0502040204020203"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Google Shape;215;p17"/>
          <p:cNvSpPr/>
          <p:nvPr/>
        </p:nvSpPr>
        <p:spPr>
          <a:xfrm>
            <a:off x="620606" y="377726"/>
            <a:ext cx="8228160" cy="6549057"/>
          </a:xfrm>
          <a:prstGeom prst="rect">
            <a:avLst/>
          </a:prstGeom>
          <a:noFill/>
          <a:ln>
            <a:noFill/>
          </a:ln>
        </p:spPr>
        <p:txBody>
          <a:bodyPr spcFirstLastPara="1" wrap="square" lIns="90000" tIns="45000" rIns="90000" bIns="45000" anchor="t" anchorCtr="0">
            <a:spAutoFit/>
          </a:bodyPr>
          <a:lstStyle/>
          <a:p>
            <a:pPr marR="216535">
              <a:lnSpc>
                <a:spcPct val="150000"/>
              </a:lnSpc>
              <a:spcBef>
                <a:spcPts val="1005"/>
              </a:spcBef>
              <a:spcAft>
                <a:spcPts val="0"/>
              </a:spcAft>
              <a:tabLst>
                <a:tab pos="601345" algn="l"/>
                <a:tab pos="601980" algn="l"/>
              </a:tabLst>
            </a:pPr>
            <a:r>
              <a:rPr lang="en-US" sz="1800" dirty="0">
                <a:effectLst/>
                <a:latin typeface="Times New Roman" panose="02020603050405020304" pitchFamily="18" charset="0"/>
                <a:ea typeface="Times New Roman" panose="02020603050405020304" pitchFamily="18" charset="0"/>
              </a:rPr>
              <a:t>[5]</a:t>
            </a:r>
            <a:r>
              <a:rPr lang="en-US" sz="1800" dirty="0" err="1">
                <a:effectLst/>
                <a:latin typeface="Times New Roman" panose="02020603050405020304" pitchFamily="18" charset="0"/>
                <a:ea typeface="Times New Roman" panose="02020603050405020304" pitchFamily="18" charset="0"/>
              </a:rPr>
              <a:t>Liling</a:t>
            </a:r>
            <a:r>
              <a:rPr lang="en-US" sz="1800" dirty="0">
                <a:effectLst/>
                <a:latin typeface="Times New Roman" panose="02020603050405020304" pitchFamily="18" charset="0"/>
                <a:ea typeface="Times New Roman" panose="02020603050405020304" pitchFamily="18" charset="0"/>
              </a:rPr>
              <a:t> Li, Mei </a:t>
            </a:r>
            <a:r>
              <a:rPr lang="en-US" sz="1800" dirty="0" err="1">
                <a:effectLst/>
                <a:latin typeface="Times New Roman" panose="02020603050405020304" pitchFamily="18" charset="0"/>
                <a:ea typeface="Times New Roman" panose="02020603050405020304" pitchFamily="18" charset="0"/>
              </a:rPr>
              <a:t>Xie</a:t>
            </a:r>
            <a:r>
              <a:rPr lang="en-US" sz="1800" dirty="0">
                <a:effectLst/>
                <a:latin typeface="Times New Roman" panose="02020603050405020304" pitchFamily="18" charset="0"/>
                <a:ea typeface="Times New Roman" panose="02020603050405020304" pitchFamily="18" charset="0"/>
              </a:rPr>
              <a:t>, and </a:t>
            </a:r>
            <a:r>
              <a:rPr lang="en-US" sz="1800" dirty="0" err="1">
                <a:effectLst/>
                <a:latin typeface="Times New Roman" panose="02020603050405020304" pitchFamily="18" charset="0"/>
                <a:ea typeface="Times New Roman" panose="02020603050405020304" pitchFamily="18" charset="0"/>
              </a:rPr>
              <a:t>Huazhi</a:t>
            </a:r>
            <a:r>
              <a:rPr lang="en-US" sz="1800" dirty="0">
                <a:effectLst/>
                <a:latin typeface="Times New Roman" panose="02020603050405020304" pitchFamily="18" charset="0"/>
                <a:ea typeface="Times New Roman" panose="02020603050405020304" pitchFamily="18" charset="0"/>
              </a:rPr>
              <a:t> Dong. A method of driving fatigue detection based on eye location. In Communication Software and Networks (ICCSN), 2011 IEEE 3rd International Conference on, pages 480–484. IEEE, 2011. </a:t>
            </a:r>
            <a:endParaRPr lang="en-IN" sz="1800" dirty="0">
              <a:effectLst/>
              <a:latin typeface="Times New Roman" panose="02020603050405020304" pitchFamily="18" charset="0"/>
              <a:ea typeface="Times New Roman" panose="02020603050405020304" pitchFamily="18" charset="0"/>
            </a:endParaRPr>
          </a:p>
          <a:p>
            <a:pPr marR="216535">
              <a:lnSpc>
                <a:spcPct val="150000"/>
              </a:lnSpc>
              <a:spcBef>
                <a:spcPts val="1005"/>
              </a:spcBef>
              <a:spcAft>
                <a:spcPts val="0"/>
              </a:spcAft>
              <a:tabLst>
                <a:tab pos="601345" algn="l"/>
                <a:tab pos="601980" algn="l"/>
              </a:tabLst>
            </a:pPr>
            <a:r>
              <a:rPr lang="en-US" sz="1800" dirty="0">
                <a:effectLst/>
                <a:latin typeface="Times New Roman" panose="02020603050405020304" pitchFamily="18" charset="0"/>
                <a:ea typeface="Times New Roman" panose="02020603050405020304" pitchFamily="18" charset="0"/>
              </a:rPr>
              <a:t>[6] Wen-Bing </a:t>
            </a:r>
            <a:r>
              <a:rPr lang="en-US" sz="1800" dirty="0" err="1">
                <a:effectLst/>
                <a:latin typeface="Times New Roman" panose="02020603050405020304" pitchFamily="18" charset="0"/>
                <a:ea typeface="Times New Roman" panose="02020603050405020304" pitchFamily="18" charset="0"/>
              </a:rPr>
              <a:t>Horng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Chih</a:t>
            </a:r>
            <a:r>
              <a:rPr lang="en-US" sz="1800" dirty="0">
                <a:effectLst/>
                <a:latin typeface="Times New Roman" panose="02020603050405020304" pitchFamily="18" charset="0"/>
                <a:ea typeface="Times New Roman" panose="02020603050405020304" pitchFamily="18" charset="0"/>
              </a:rPr>
              <a:t>-Yuan Chen, Yi Chang, and Chun-Hai Fan. Driver fatigue detection based on eye tracking and </a:t>
            </a:r>
            <a:r>
              <a:rPr lang="en-US" sz="1800" dirty="0" err="1">
                <a:effectLst/>
                <a:latin typeface="Times New Roman" panose="02020603050405020304" pitchFamily="18" charset="0"/>
                <a:ea typeface="Times New Roman" panose="02020603050405020304" pitchFamily="18" charset="0"/>
              </a:rPr>
              <a:t>dynamk</a:t>
            </a:r>
            <a:r>
              <a:rPr lang="en-US" sz="1800" dirty="0">
                <a:effectLst/>
                <a:latin typeface="Times New Roman" panose="02020603050405020304" pitchFamily="18" charset="0"/>
                <a:ea typeface="Times New Roman" panose="02020603050405020304" pitchFamily="18" charset="0"/>
              </a:rPr>
              <a:t>, template matching. In Networking, Sensing and Control, 2004 IEEE International Conference on, volume 1, pages 7–12. IEEE, 2004. </a:t>
            </a:r>
          </a:p>
          <a:p>
            <a:pPr marR="216535">
              <a:lnSpc>
                <a:spcPct val="150000"/>
              </a:lnSpc>
              <a:spcBef>
                <a:spcPts val="1005"/>
              </a:spcBef>
              <a:spcAft>
                <a:spcPts val="0"/>
              </a:spcAft>
              <a:tabLst>
                <a:tab pos="601345" algn="l"/>
                <a:tab pos="601980" algn="l"/>
              </a:tabLst>
            </a:pPr>
            <a:r>
              <a:rPr lang="en-US" sz="1800" dirty="0">
                <a:effectLst/>
                <a:latin typeface="Times New Roman" panose="02020603050405020304" pitchFamily="18" charset="0"/>
                <a:ea typeface="Times New Roman" panose="02020603050405020304" pitchFamily="18" charset="0"/>
              </a:rPr>
              <a:t>[7] Weiwei Liu, </a:t>
            </a:r>
            <a:r>
              <a:rPr lang="en-US" sz="1800" dirty="0" err="1">
                <a:effectLst/>
                <a:latin typeface="Times New Roman" panose="02020603050405020304" pitchFamily="18" charset="0"/>
                <a:ea typeface="Times New Roman" panose="02020603050405020304" pitchFamily="18" charset="0"/>
              </a:rPr>
              <a:t>Haixin</a:t>
            </a:r>
            <a:r>
              <a:rPr lang="en-US" sz="1800" dirty="0">
                <a:effectLst/>
                <a:latin typeface="Times New Roman" panose="02020603050405020304" pitchFamily="18" charset="0"/>
                <a:ea typeface="Times New Roman" panose="02020603050405020304" pitchFamily="18" charset="0"/>
              </a:rPr>
              <a:t> Sun, and </a:t>
            </a:r>
            <a:r>
              <a:rPr lang="en-US" sz="1800" dirty="0" err="1">
                <a:effectLst/>
                <a:latin typeface="Times New Roman" panose="02020603050405020304" pitchFamily="18" charset="0"/>
                <a:ea typeface="Times New Roman" panose="02020603050405020304" pitchFamily="18" charset="0"/>
              </a:rPr>
              <a:t>Weijie</a:t>
            </a:r>
            <a:r>
              <a:rPr lang="en-US" sz="1800" dirty="0">
                <a:effectLst/>
                <a:latin typeface="Times New Roman" panose="02020603050405020304" pitchFamily="18" charset="0"/>
                <a:ea typeface="Times New Roman" panose="02020603050405020304" pitchFamily="18" charset="0"/>
              </a:rPr>
              <a:t> Shen. Driver fatigue detection through pupil detection and yawing analysis. In Bioinformatics and Biomedical Technology (ICBBT), 2010 International Conference on, pages 404–407. IEEE, 2010. </a:t>
            </a:r>
            <a:endParaRPr lang="en-IN" sz="1800" dirty="0">
              <a:effectLst/>
              <a:latin typeface="Times New Roman" panose="02020603050405020304" pitchFamily="18" charset="0"/>
              <a:ea typeface="Times New Roman" panose="02020603050405020304" pitchFamily="18" charset="0"/>
            </a:endParaRPr>
          </a:p>
          <a:p>
            <a:pPr marR="216535">
              <a:lnSpc>
                <a:spcPct val="150000"/>
              </a:lnSpc>
              <a:spcBef>
                <a:spcPts val="1005"/>
              </a:spcBef>
              <a:spcAft>
                <a:spcPts val="0"/>
              </a:spcAft>
              <a:tabLst>
                <a:tab pos="601345" algn="l"/>
                <a:tab pos="601980" algn="l"/>
              </a:tabLst>
            </a:pPr>
            <a:r>
              <a:rPr lang="en-US" sz="1800" dirty="0">
                <a:effectLst/>
                <a:latin typeface="Times New Roman" panose="02020603050405020304" pitchFamily="18" charset="0"/>
                <a:ea typeface="Times New Roman" panose="02020603050405020304" pitchFamily="18" charset="0"/>
              </a:rPr>
              <a:t>[8] </a:t>
            </a:r>
            <a:r>
              <a:rPr lang="en-US" sz="1800" dirty="0" err="1">
                <a:effectLst/>
                <a:latin typeface="Times New Roman" panose="02020603050405020304" pitchFamily="18" charset="0"/>
                <a:ea typeface="Times New Roman" panose="02020603050405020304" pitchFamily="18" charset="0"/>
              </a:rPr>
              <a:t>Zutao</a:t>
            </a:r>
            <a:r>
              <a:rPr lang="en-US" sz="1800" dirty="0">
                <a:effectLst/>
                <a:latin typeface="Times New Roman" panose="02020603050405020304" pitchFamily="18" charset="0"/>
                <a:ea typeface="Times New Roman" panose="02020603050405020304" pitchFamily="18" charset="0"/>
              </a:rPr>
              <a:t> Zhang and </a:t>
            </a:r>
            <a:r>
              <a:rPr lang="en-US" sz="1800" dirty="0" err="1">
                <a:effectLst/>
                <a:latin typeface="Times New Roman" panose="02020603050405020304" pitchFamily="18" charset="0"/>
                <a:ea typeface="Times New Roman" panose="02020603050405020304" pitchFamily="18" charset="0"/>
              </a:rPr>
              <a:t>Jiashu</a:t>
            </a:r>
            <a:r>
              <a:rPr lang="en-US" sz="1800" dirty="0">
                <a:effectLst/>
                <a:latin typeface="Times New Roman" panose="02020603050405020304" pitchFamily="18" charset="0"/>
                <a:ea typeface="Times New Roman" panose="02020603050405020304" pitchFamily="18" charset="0"/>
              </a:rPr>
              <a:t> Zhang. A new real-time eye tracking for driver fatigue detection. In ITS Telecommunications Proceedings, 2006 6th International Conference on, pages 8–11. IEEE, 2006.</a:t>
            </a:r>
            <a:endParaRPr lang="en-IN" sz="1800" dirty="0">
              <a:effectLst/>
              <a:latin typeface="Times New Roman" panose="02020603050405020304" pitchFamily="18" charset="0"/>
              <a:ea typeface="Times New Roman" panose="02020603050405020304" pitchFamily="18" charset="0"/>
            </a:endParaRPr>
          </a:p>
          <a:p>
            <a:pPr marR="216535">
              <a:lnSpc>
                <a:spcPct val="150000"/>
              </a:lnSpc>
              <a:spcBef>
                <a:spcPts val="1005"/>
              </a:spcBef>
              <a:spcAft>
                <a:spcPts val="0"/>
              </a:spcAft>
              <a:tabLst>
                <a:tab pos="601345" algn="l"/>
                <a:tab pos="601980" algn="l"/>
              </a:tabLst>
            </a:pP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33DAA38-B27E-5464-42E8-0CA7892EB6B5}"/>
              </a:ext>
            </a:extLst>
          </p:cNvPr>
          <p:cNvSpPr>
            <a:spLocks noGrp="1"/>
          </p:cNvSpPr>
          <p:nvPr>
            <p:ph type="body" idx="1"/>
          </p:nvPr>
        </p:nvSpPr>
        <p:spPr>
          <a:xfrm>
            <a:off x="457380" y="997328"/>
            <a:ext cx="8229240" cy="4863343"/>
          </a:xfrm>
        </p:spPr>
        <p:txBody>
          <a:bodyPr>
            <a:normAutofit/>
          </a:bodyPr>
          <a:lstStyle/>
          <a:p>
            <a:pPr marR="216535">
              <a:lnSpc>
                <a:spcPct val="150000"/>
              </a:lnSpc>
              <a:spcBef>
                <a:spcPts val="1005"/>
              </a:spcBef>
              <a:spcAft>
                <a:spcPts val="0"/>
              </a:spcAft>
              <a:tabLst>
                <a:tab pos="601345" algn="l"/>
                <a:tab pos="601980" algn="l"/>
              </a:tabLst>
            </a:pPr>
            <a:r>
              <a:rPr lang="en-US" sz="1800" dirty="0">
                <a:effectLst/>
                <a:latin typeface="Times New Roman" panose="02020603050405020304" pitchFamily="18" charset="0"/>
                <a:ea typeface="Times New Roman" panose="02020603050405020304" pitchFamily="18" charset="0"/>
              </a:rPr>
              <a:t>[9] Ang Liu, </a:t>
            </a:r>
            <a:r>
              <a:rPr lang="en-US" sz="1800" dirty="0" err="1">
                <a:effectLst/>
                <a:latin typeface="Times New Roman" panose="02020603050405020304" pitchFamily="18" charset="0"/>
                <a:ea typeface="Times New Roman" panose="02020603050405020304" pitchFamily="18" charset="0"/>
              </a:rPr>
              <a:t>Zhichao</a:t>
            </a:r>
            <a:r>
              <a:rPr lang="en-US" sz="1800" dirty="0">
                <a:effectLst/>
                <a:latin typeface="Times New Roman" panose="02020603050405020304" pitchFamily="18" charset="0"/>
                <a:ea typeface="Times New Roman" panose="02020603050405020304" pitchFamily="18" charset="0"/>
              </a:rPr>
              <a:t> Li, Lang Wang, and Yong Zhao. A practical driver fatigue detection algorithm based on eye state. In Microelectronics and Electronics (</a:t>
            </a:r>
            <a:r>
              <a:rPr lang="en-US" sz="1800" dirty="0" err="1">
                <a:effectLst/>
                <a:latin typeface="Times New Roman" panose="02020603050405020304" pitchFamily="18" charset="0"/>
                <a:ea typeface="Times New Roman" panose="02020603050405020304" pitchFamily="18" charset="0"/>
              </a:rPr>
              <a:t>PrimeAsia</a:t>
            </a:r>
            <a:r>
              <a:rPr lang="en-US" sz="1800" dirty="0">
                <a:effectLst/>
                <a:latin typeface="Times New Roman" panose="02020603050405020304" pitchFamily="18" charset="0"/>
                <a:ea typeface="Times New Roman" panose="02020603050405020304" pitchFamily="18" charset="0"/>
              </a:rPr>
              <a:t>), 2010 Asia Pacific Conference on Postgraduate Research in, pages 235–238. IEEE, 2010. </a:t>
            </a:r>
            <a:endParaRPr lang="en-IN" sz="1800" dirty="0">
              <a:effectLst/>
              <a:latin typeface="Times New Roman" panose="02020603050405020304" pitchFamily="18" charset="0"/>
              <a:ea typeface="Times New Roman" panose="02020603050405020304" pitchFamily="18" charset="0"/>
            </a:endParaRPr>
          </a:p>
          <a:p>
            <a:pPr marR="216535">
              <a:lnSpc>
                <a:spcPct val="150000"/>
              </a:lnSpc>
              <a:spcBef>
                <a:spcPts val="1005"/>
              </a:spcBef>
              <a:spcAft>
                <a:spcPts val="0"/>
              </a:spcAft>
              <a:tabLst>
                <a:tab pos="601345" algn="l"/>
                <a:tab pos="601980" algn="l"/>
              </a:tabLst>
            </a:pPr>
            <a:r>
              <a:rPr lang="en-US" sz="1800" dirty="0">
                <a:effectLst/>
                <a:latin typeface="Times New Roman" panose="02020603050405020304" pitchFamily="18" charset="0"/>
                <a:ea typeface="Times New Roman" panose="02020603050405020304" pitchFamily="18" charset="0"/>
              </a:rPr>
              <a:t>[10] Fei Yang, Xiang Yu, </a:t>
            </a:r>
            <a:r>
              <a:rPr lang="en-US" sz="1800" dirty="0" err="1">
                <a:effectLst/>
                <a:latin typeface="Times New Roman" panose="02020603050405020304" pitchFamily="18" charset="0"/>
                <a:ea typeface="Times New Roman" panose="02020603050405020304" pitchFamily="18" charset="0"/>
              </a:rPr>
              <a:t>Junzhou</a:t>
            </a:r>
            <a:r>
              <a:rPr lang="en-US" sz="1800" dirty="0">
                <a:effectLst/>
                <a:latin typeface="Times New Roman" panose="02020603050405020304" pitchFamily="18" charset="0"/>
                <a:ea typeface="Times New Roman" panose="02020603050405020304" pitchFamily="18" charset="0"/>
              </a:rPr>
              <a:t> Huang, Peng Yang, and Dimitris Metaxas. Robust eyelid tracking for fatigue detection. In Image Processing (ICIP), 2012 19th IEEE International Conference on, pages 1829–1832. IEEE, 2012. </a:t>
            </a:r>
            <a:endParaRPr lang="en-IN" sz="1800" dirty="0">
              <a:effectLst/>
              <a:latin typeface="Times New Roman" panose="02020603050405020304" pitchFamily="18" charset="0"/>
              <a:ea typeface="Times New Roman" panose="02020603050405020304" pitchFamily="18" charset="0"/>
            </a:endParaRPr>
          </a:p>
          <a:p>
            <a:pPr marR="216535">
              <a:lnSpc>
                <a:spcPct val="150000"/>
              </a:lnSpc>
              <a:spcBef>
                <a:spcPts val="1005"/>
              </a:spcBef>
              <a:spcAft>
                <a:spcPts val="0"/>
              </a:spcAft>
              <a:tabLst>
                <a:tab pos="601345" algn="l"/>
                <a:tab pos="601980" algn="l"/>
              </a:tabLst>
            </a:pPr>
            <a:r>
              <a:rPr lang="en-US" sz="1800" dirty="0">
                <a:effectLst/>
                <a:latin typeface="Times New Roman" panose="02020603050405020304" pitchFamily="18" charset="0"/>
                <a:ea typeface="Times New Roman" panose="02020603050405020304" pitchFamily="18" charset="0"/>
              </a:rPr>
              <a:t>[11] </a:t>
            </a:r>
            <a:r>
              <a:rPr lang="en-US" sz="1800" dirty="0" err="1">
                <a:effectLst/>
                <a:latin typeface="Times New Roman" panose="02020603050405020304" pitchFamily="18" charset="0"/>
                <a:ea typeface="Times New Roman" panose="02020603050405020304" pitchFamily="18" charset="0"/>
              </a:rPr>
              <a:t>Haisong</a:t>
            </a:r>
            <a:r>
              <a:rPr lang="en-US" sz="1800" dirty="0">
                <a:effectLst/>
                <a:latin typeface="Times New Roman" panose="02020603050405020304" pitchFamily="18" charset="0"/>
                <a:ea typeface="Times New Roman" panose="02020603050405020304" pitchFamily="18" charset="0"/>
              </a:rPr>
              <a:t> Gu, </a:t>
            </a:r>
            <a:r>
              <a:rPr lang="en-US" sz="1800" dirty="0" err="1">
                <a:effectLst/>
                <a:latin typeface="Times New Roman" panose="02020603050405020304" pitchFamily="18" charset="0"/>
                <a:ea typeface="Times New Roman" panose="02020603050405020304" pitchFamily="18" charset="0"/>
              </a:rPr>
              <a:t>Qiang</a:t>
            </a:r>
            <a:r>
              <a:rPr lang="en-US" sz="1800" dirty="0">
                <a:effectLst/>
                <a:latin typeface="Times New Roman" panose="02020603050405020304" pitchFamily="18" charset="0"/>
                <a:ea typeface="Times New Roman" panose="02020603050405020304" pitchFamily="18" charset="0"/>
              </a:rPr>
              <a:t> Ji, and </a:t>
            </a:r>
            <a:r>
              <a:rPr lang="en-US" sz="1800" dirty="0" err="1">
                <a:effectLst/>
                <a:latin typeface="Times New Roman" panose="02020603050405020304" pitchFamily="18" charset="0"/>
                <a:ea typeface="Times New Roman" panose="02020603050405020304" pitchFamily="18" charset="0"/>
              </a:rPr>
              <a:t>Zhiwei</a:t>
            </a:r>
            <a:r>
              <a:rPr lang="en-US" sz="1800" dirty="0">
                <a:effectLst/>
                <a:latin typeface="Times New Roman" panose="02020603050405020304" pitchFamily="18" charset="0"/>
                <a:ea typeface="Times New Roman" panose="02020603050405020304" pitchFamily="18" charset="0"/>
              </a:rPr>
              <a:t> Zhu. Active facial tracking for fatigue detection. In Applications of Computer Vision, 2002. (WACV 2002). Proceedings. Sixth IEEE Workshop on, pages 137–142. IEEE, 2002.</a:t>
            </a:r>
            <a:endParaRPr lang="en-IN" sz="1800" dirty="0">
              <a:effectLst/>
              <a:latin typeface="Times New Roman" panose="02020603050405020304" pitchFamily="18" charset="0"/>
              <a:ea typeface="Times New Roman" panose="02020603050405020304" pitchFamily="18" charset="0"/>
            </a:endParaRPr>
          </a:p>
          <a:p>
            <a:pPr marR="216535">
              <a:lnSpc>
                <a:spcPct val="150000"/>
              </a:lnSpc>
              <a:spcBef>
                <a:spcPts val="1005"/>
              </a:spcBef>
              <a:spcAft>
                <a:spcPts val="0"/>
              </a:spcAft>
              <a:tabLst>
                <a:tab pos="601345" algn="l"/>
                <a:tab pos="601980" algn="l"/>
              </a:tabLst>
            </a:pPr>
            <a:endParaRPr lang="en-IN" dirty="0"/>
          </a:p>
        </p:txBody>
      </p:sp>
    </p:spTree>
    <p:extLst>
      <p:ext uri="{BB962C8B-B14F-4D97-AF65-F5344CB8AC3E}">
        <p14:creationId xmlns:p14="http://schemas.microsoft.com/office/powerpoint/2010/main" val="1981412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
          <p:cNvSpPr/>
          <p:nvPr/>
        </p:nvSpPr>
        <p:spPr>
          <a:xfrm>
            <a:off x="457200" y="274680"/>
            <a:ext cx="8228160" cy="1141560"/>
          </a:xfrm>
          <a:prstGeom prst="rect">
            <a:avLst/>
          </a:prstGeom>
          <a:noFill/>
          <a:ln>
            <a:noFill/>
          </a:ln>
        </p:spPr>
        <p:txBody>
          <a:bodyPr spcFirstLastPara="1" wrap="square" lIns="90000" tIns="45000" rIns="90000" bIns="45000" anchor="ctr" anchorCtr="0">
            <a:normAutofit/>
          </a:bodyPr>
          <a:lstStyle/>
          <a:p>
            <a:pPr marL="0" marR="0" lvl="0" indent="0" algn="ctr" rtl="0">
              <a:lnSpc>
                <a:spcPct val="100000"/>
              </a:lnSpc>
              <a:spcBef>
                <a:spcPts val="0"/>
              </a:spcBef>
              <a:spcAft>
                <a:spcPts val="0"/>
              </a:spcAft>
              <a:buNone/>
            </a:pPr>
            <a:r>
              <a:rPr lang="en-US" sz="3600" b="1" i="0" u="none" strike="noStrike" cap="none">
                <a:solidFill>
                  <a:srgbClr val="000000"/>
                </a:solidFill>
                <a:latin typeface="Times New Roman"/>
                <a:ea typeface="Times New Roman"/>
                <a:cs typeface="Times New Roman"/>
                <a:sym typeface="Times New Roman"/>
              </a:rPr>
              <a:t>Contents</a:t>
            </a:r>
            <a:endParaRPr sz="3600" b="0" i="0" u="none" strike="noStrike" cap="none">
              <a:latin typeface="Arial"/>
              <a:ea typeface="Arial"/>
              <a:cs typeface="Arial"/>
              <a:sym typeface="Arial"/>
            </a:endParaRPr>
          </a:p>
        </p:txBody>
      </p:sp>
      <p:sp>
        <p:nvSpPr>
          <p:cNvPr id="119" name="Google Shape;119;p2"/>
          <p:cNvSpPr/>
          <p:nvPr/>
        </p:nvSpPr>
        <p:spPr>
          <a:xfrm>
            <a:off x="457200" y="1447920"/>
            <a:ext cx="8228160" cy="4524840"/>
          </a:xfrm>
          <a:prstGeom prst="rect">
            <a:avLst/>
          </a:prstGeom>
          <a:noFill/>
          <a:ln>
            <a:noFill/>
          </a:ln>
        </p:spPr>
        <p:txBody>
          <a:bodyPr spcFirstLastPara="1" wrap="square" lIns="90000" tIns="45000" rIns="90000" bIns="45000" anchor="t" anchorCtr="0">
            <a:normAutofit/>
          </a:bodyPr>
          <a:lstStyle/>
          <a:p>
            <a:pPr marL="343080" marR="0" lvl="0" indent="-309600" algn="l" rtl="0">
              <a:lnSpc>
                <a:spcPct val="150000"/>
              </a:lnSpc>
              <a:spcBef>
                <a:spcPts val="0"/>
              </a:spcBef>
              <a:spcAft>
                <a:spcPts val="0"/>
              </a:spcAft>
              <a:buClr>
                <a:srgbClr val="000000"/>
              </a:buClr>
              <a:buSzPts val="1786"/>
              <a:buFont typeface="Arial"/>
              <a:buChar char="•"/>
            </a:pPr>
            <a:r>
              <a:rPr lang="en-US" sz="1786" b="0" i="0" u="none" strike="noStrike" cap="none" dirty="0">
                <a:solidFill>
                  <a:srgbClr val="000000"/>
                </a:solidFill>
                <a:latin typeface="Times New Roman"/>
                <a:ea typeface="Times New Roman"/>
                <a:cs typeface="Times New Roman"/>
                <a:sym typeface="Times New Roman"/>
              </a:rPr>
              <a:t>Abstract</a:t>
            </a:r>
            <a:endParaRPr sz="1786" b="0" i="0" u="none" strike="noStrike" cap="none" dirty="0">
              <a:latin typeface="Arial"/>
              <a:ea typeface="Arial"/>
              <a:cs typeface="Arial"/>
              <a:sym typeface="Arial"/>
            </a:endParaRPr>
          </a:p>
          <a:p>
            <a:pPr marL="343080" marR="0" lvl="0" indent="-309600" algn="l" rtl="0">
              <a:lnSpc>
                <a:spcPct val="150000"/>
              </a:lnSpc>
              <a:spcBef>
                <a:spcPts val="479"/>
              </a:spcBef>
              <a:spcAft>
                <a:spcPts val="0"/>
              </a:spcAft>
              <a:buClr>
                <a:srgbClr val="000000"/>
              </a:buClr>
              <a:buSzPts val="1786"/>
              <a:buFont typeface="Arial"/>
              <a:buChar char="•"/>
            </a:pPr>
            <a:r>
              <a:rPr lang="en-US" sz="1786" b="0" i="0" u="none" strike="noStrike" cap="none" dirty="0">
                <a:solidFill>
                  <a:srgbClr val="000000"/>
                </a:solidFill>
                <a:latin typeface="Times New Roman"/>
                <a:ea typeface="Times New Roman"/>
                <a:cs typeface="Times New Roman"/>
                <a:sym typeface="Times New Roman"/>
              </a:rPr>
              <a:t>Objective and Methodology</a:t>
            </a:r>
            <a:endParaRPr sz="1786" b="0" i="0" u="none" strike="noStrike" cap="none" dirty="0">
              <a:latin typeface="Arial"/>
              <a:ea typeface="Arial"/>
              <a:cs typeface="Arial"/>
              <a:sym typeface="Arial"/>
            </a:endParaRPr>
          </a:p>
          <a:p>
            <a:pPr marL="343080" marR="0" lvl="0" indent="-309600" algn="l" rtl="0">
              <a:lnSpc>
                <a:spcPct val="150000"/>
              </a:lnSpc>
              <a:spcBef>
                <a:spcPts val="479"/>
              </a:spcBef>
              <a:spcAft>
                <a:spcPts val="0"/>
              </a:spcAft>
              <a:buClr>
                <a:srgbClr val="000000"/>
              </a:buClr>
              <a:buSzPts val="1786"/>
              <a:buFont typeface="Arial"/>
              <a:buChar char="•"/>
            </a:pPr>
            <a:r>
              <a:rPr lang="en-US" sz="1786" b="0" i="0" u="none" strike="noStrike" cap="none" dirty="0">
                <a:solidFill>
                  <a:srgbClr val="000000"/>
                </a:solidFill>
                <a:latin typeface="Times New Roman"/>
                <a:ea typeface="Times New Roman"/>
                <a:cs typeface="Times New Roman"/>
                <a:sym typeface="Times New Roman"/>
              </a:rPr>
              <a:t>System Design And System Architecture</a:t>
            </a:r>
            <a:endParaRPr sz="1786" b="0" i="0" u="none" strike="noStrike" cap="none" dirty="0">
              <a:latin typeface="Arial"/>
              <a:ea typeface="Arial"/>
              <a:cs typeface="Arial"/>
              <a:sym typeface="Arial"/>
            </a:endParaRPr>
          </a:p>
          <a:p>
            <a:pPr marL="743040" marR="0" lvl="1" indent="-290520" algn="l" rtl="0">
              <a:lnSpc>
                <a:spcPct val="150000"/>
              </a:lnSpc>
              <a:spcBef>
                <a:spcPts val="479"/>
              </a:spcBef>
              <a:spcAft>
                <a:spcPts val="0"/>
              </a:spcAft>
              <a:buClr>
                <a:srgbClr val="000000"/>
              </a:buClr>
              <a:buSzPts val="1786"/>
              <a:buFont typeface="Arial"/>
              <a:buChar char="–"/>
            </a:pPr>
            <a:r>
              <a:rPr lang="en-US" sz="1786" dirty="0">
                <a:latin typeface="Times New Roman"/>
                <a:ea typeface="Times New Roman"/>
                <a:cs typeface="Times New Roman"/>
                <a:sym typeface="Times New Roman"/>
              </a:rPr>
              <a:t>Activity</a:t>
            </a:r>
            <a:r>
              <a:rPr lang="en-US" sz="1786" b="0" i="0" u="none" strike="noStrike" cap="none" dirty="0">
                <a:solidFill>
                  <a:srgbClr val="000000"/>
                </a:solidFill>
                <a:latin typeface="Times New Roman"/>
                <a:ea typeface="Times New Roman"/>
                <a:cs typeface="Times New Roman"/>
                <a:sym typeface="Times New Roman"/>
              </a:rPr>
              <a:t> diagra</a:t>
            </a:r>
            <a:r>
              <a:rPr lang="en-US" sz="1786" dirty="0">
                <a:latin typeface="Times New Roman"/>
                <a:ea typeface="Times New Roman"/>
                <a:cs typeface="Times New Roman"/>
                <a:sym typeface="Times New Roman"/>
              </a:rPr>
              <a:t>m</a:t>
            </a:r>
            <a:endParaRPr sz="1786" b="0" i="0" u="none" strike="noStrike" cap="none" dirty="0">
              <a:latin typeface="Arial"/>
              <a:ea typeface="Arial"/>
              <a:cs typeface="Arial"/>
              <a:sym typeface="Arial"/>
            </a:endParaRPr>
          </a:p>
          <a:p>
            <a:pPr marL="743040" marR="0" lvl="1" indent="-290520" algn="l" rtl="0">
              <a:lnSpc>
                <a:spcPct val="150000"/>
              </a:lnSpc>
              <a:spcBef>
                <a:spcPts val="479"/>
              </a:spcBef>
              <a:spcAft>
                <a:spcPts val="0"/>
              </a:spcAft>
              <a:buClr>
                <a:srgbClr val="000000"/>
              </a:buClr>
              <a:buSzPts val="1786"/>
              <a:buFont typeface="Arial"/>
              <a:buChar char="–"/>
            </a:pPr>
            <a:r>
              <a:rPr lang="en-US" sz="1786" b="0" i="0" u="none" strike="noStrike" cap="none" dirty="0">
                <a:solidFill>
                  <a:srgbClr val="000000"/>
                </a:solidFill>
                <a:latin typeface="Times New Roman"/>
                <a:ea typeface="Times New Roman"/>
                <a:cs typeface="Times New Roman"/>
                <a:sym typeface="Times New Roman"/>
              </a:rPr>
              <a:t>Use case Diagram</a:t>
            </a:r>
            <a:endParaRPr sz="1786" b="0" i="0" u="none" strike="noStrike" cap="none" dirty="0">
              <a:latin typeface="Arial"/>
              <a:ea typeface="Arial"/>
              <a:cs typeface="Arial"/>
              <a:sym typeface="Arial"/>
            </a:endParaRPr>
          </a:p>
          <a:p>
            <a:pPr marL="743040" marR="0" lvl="1" indent="-290520" algn="l" rtl="0">
              <a:lnSpc>
                <a:spcPct val="150000"/>
              </a:lnSpc>
              <a:spcBef>
                <a:spcPts val="479"/>
              </a:spcBef>
              <a:spcAft>
                <a:spcPts val="0"/>
              </a:spcAft>
              <a:buClr>
                <a:srgbClr val="000000"/>
              </a:buClr>
              <a:buSzPts val="1786"/>
              <a:buFont typeface="Arial"/>
              <a:buChar char="–"/>
            </a:pPr>
            <a:r>
              <a:rPr lang="en-US" sz="1786" b="0" i="0" u="none" strike="noStrike" cap="none" dirty="0">
                <a:solidFill>
                  <a:srgbClr val="000000"/>
                </a:solidFill>
                <a:latin typeface="Times New Roman"/>
                <a:ea typeface="Times New Roman"/>
                <a:cs typeface="Times New Roman"/>
                <a:sym typeface="Times New Roman"/>
              </a:rPr>
              <a:t>Data Flow</a:t>
            </a:r>
            <a:endParaRPr sz="1786" b="0" i="0" u="none" strike="noStrike" cap="none" dirty="0">
              <a:latin typeface="Arial"/>
              <a:ea typeface="Arial"/>
              <a:cs typeface="Arial"/>
              <a:sym typeface="Arial"/>
            </a:endParaRPr>
          </a:p>
          <a:p>
            <a:pPr marL="743040" marR="0" lvl="1" indent="-290520" algn="l" rtl="0">
              <a:lnSpc>
                <a:spcPct val="150000"/>
              </a:lnSpc>
              <a:spcBef>
                <a:spcPts val="479"/>
              </a:spcBef>
              <a:spcAft>
                <a:spcPts val="0"/>
              </a:spcAft>
              <a:buClr>
                <a:srgbClr val="000000"/>
              </a:buClr>
              <a:buSzPts val="1786"/>
              <a:buFont typeface="Times New Roman"/>
              <a:buChar char="–"/>
            </a:pPr>
            <a:r>
              <a:rPr lang="en-US" sz="1786" b="0" i="0" u="none" strike="noStrike" cap="none" dirty="0">
                <a:solidFill>
                  <a:srgbClr val="000000"/>
                </a:solidFill>
                <a:latin typeface="Times New Roman"/>
                <a:ea typeface="Times New Roman"/>
                <a:cs typeface="Times New Roman"/>
                <a:sym typeface="Times New Roman"/>
              </a:rPr>
              <a:t>Sequence Diagram</a:t>
            </a:r>
            <a:endParaRPr sz="1786" b="0" i="0" u="none" strike="noStrike" cap="none" dirty="0">
              <a:latin typeface="Arial"/>
              <a:ea typeface="Arial"/>
              <a:cs typeface="Arial"/>
              <a:sym typeface="Arial"/>
            </a:endParaRPr>
          </a:p>
          <a:p>
            <a:pPr marL="343080" marR="0" lvl="0" indent="-309600" algn="l" rtl="0">
              <a:lnSpc>
                <a:spcPct val="150000"/>
              </a:lnSpc>
              <a:spcBef>
                <a:spcPts val="479"/>
              </a:spcBef>
              <a:spcAft>
                <a:spcPts val="0"/>
              </a:spcAft>
              <a:buClr>
                <a:srgbClr val="000000"/>
              </a:buClr>
              <a:buSzPts val="1786"/>
              <a:buFont typeface="Arial"/>
              <a:buChar char="•"/>
            </a:pPr>
            <a:r>
              <a:rPr lang="en-US" sz="1786" b="0" i="0" u="none" strike="noStrike" cap="none" dirty="0">
                <a:solidFill>
                  <a:srgbClr val="000000"/>
                </a:solidFill>
                <a:latin typeface="Times New Roman"/>
                <a:ea typeface="Times New Roman"/>
                <a:cs typeface="Times New Roman"/>
                <a:sym typeface="Times New Roman"/>
              </a:rPr>
              <a:t>Hardware/Software Requirement</a:t>
            </a:r>
            <a:endParaRPr sz="1786" b="0" i="0" u="none" strike="noStrike" cap="none" dirty="0">
              <a:latin typeface="Arial"/>
              <a:ea typeface="Arial"/>
              <a:cs typeface="Arial"/>
              <a:sym typeface="Arial"/>
            </a:endParaRPr>
          </a:p>
          <a:p>
            <a:pPr marL="343080" marR="0" lvl="0" indent="-309600" algn="l" rtl="0">
              <a:lnSpc>
                <a:spcPct val="150000"/>
              </a:lnSpc>
              <a:spcBef>
                <a:spcPts val="479"/>
              </a:spcBef>
              <a:spcAft>
                <a:spcPts val="0"/>
              </a:spcAft>
              <a:buClr>
                <a:srgbClr val="000000"/>
              </a:buClr>
              <a:buSzPts val="1786"/>
              <a:buFont typeface="Times New Roman"/>
              <a:buChar char="•"/>
            </a:pPr>
            <a:r>
              <a:rPr lang="en-US" sz="1786" b="0" i="0" u="none" strike="noStrike" cap="none" dirty="0">
                <a:solidFill>
                  <a:srgbClr val="000000"/>
                </a:solidFill>
                <a:latin typeface="Times New Roman"/>
                <a:ea typeface="Times New Roman"/>
                <a:cs typeface="Times New Roman"/>
                <a:sym typeface="Times New Roman"/>
              </a:rPr>
              <a:t>References</a:t>
            </a:r>
            <a:endParaRPr sz="1786" b="0" i="0" u="none" strike="noStrike" cap="none" dirty="0">
              <a:latin typeface="Arial"/>
              <a:ea typeface="Arial"/>
              <a:cs typeface="Arial"/>
              <a:sym typeface="Arial"/>
            </a:endParaRPr>
          </a:p>
          <a:p>
            <a:pPr marL="343080" marR="0" lvl="0" indent="-163800" algn="l" rtl="0">
              <a:lnSpc>
                <a:spcPct val="150000"/>
              </a:lnSpc>
              <a:spcBef>
                <a:spcPts val="561"/>
              </a:spcBef>
              <a:spcAft>
                <a:spcPts val="0"/>
              </a:spcAft>
              <a:buNone/>
            </a:pPr>
            <a:endParaRPr sz="1786" b="0" i="0" u="none" strike="noStrike" cap="none" dirty="0">
              <a:latin typeface="Arial"/>
              <a:ea typeface="Arial"/>
              <a:cs typeface="Arial"/>
              <a:sym typeface="Arial"/>
            </a:endParaRPr>
          </a:p>
          <a:p>
            <a:pPr marL="343080" marR="0" lvl="0" indent="-163800" algn="l" rtl="0">
              <a:lnSpc>
                <a:spcPct val="150000"/>
              </a:lnSpc>
              <a:spcBef>
                <a:spcPts val="561"/>
              </a:spcBef>
              <a:spcAft>
                <a:spcPts val="0"/>
              </a:spcAft>
              <a:buNone/>
            </a:pPr>
            <a:endParaRPr sz="1786" b="0" i="0" u="none" strike="noStrike" cap="none" dirty="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8"/>
          <p:cNvSpPr/>
          <p:nvPr/>
        </p:nvSpPr>
        <p:spPr>
          <a:xfrm>
            <a:off x="457200" y="2666880"/>
            <a:ext cx="8228160" cy="1141560"/>
          </a:xfrm>
          <a:prstGeom prst="rect">
            <a:avLst/>
          </a:prstGeom>
          <a:noFill/>
          <a:ln>
            <a:noFill/>
          </a:ln>
        </p:spPr>
        <p:txBody>
          <a:bodyPr spcFirstLastPara="1" wrap="square" lIns="90000" tIns="45000" rIns="90000" bIns="45000" anchor="ctr" anchorCtr="0">
            <a:normAutofit/>
          </a:bodyPr>
          <a:lstStyle/>
          <a:p>
            <a:pPr marL="0" marR="0" lvl="0" indent="0" algn="ctr" rtl="0">
              <a:lnSpc>
                <a:spcPct val="100000"/>
              </a:lnSpc>
              <a:spcBef>
                <a:spcPts val="0"/>
              </a:spcBef>
              <a:spcAft>
                <a:spcPts val="0"/>
              </a:spcAft>
              <a:buNone/>
            </a:pPr>
            <a:r>
              <a:rPr lang="en-US" sz="4400" b="0" i="0" u="none" strike="noStrike" cap="none">
                <a:solidFill>
                  <a:srgbClr val="000000"/>
                </a:solidFill>
                <a:latin typeface="Calibri"/>
                <a:ea typeface="Calibri"/>
                <a:cs typeface="Calibri"/>
                <a:sym typeface="Calibri"/>
              </a:rPr>
              <a:t>Thank You</a:t>
            </a:r>
            <a:endParaRPr sz="4400" b="0" i="0" u="none" strike="noStrike" cap="non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3"/>
          <p:cNvSpPr/>
          <p:nvPr/>
        </p:nvSpPr>
        <p:spPr>
          <a:xfrm>
            <a:off x="457200" y="274680"/>
            <a:ext cx="8228160" cy="1141560"/>
          </a:xfrm>
          <a:prstGeom prst="rect">
            <a:avLst/>
          </a:prstGeom>
          <a:noFill/>
          <a:ln>
            <a:noFill/>
          </a:ln>
        </p:spPr>
        <p:txBody>
          <a:bodyPr spcFirstLastPara="1" wrap="square" lIns="90000" tIns="45000" rIns="90000" bIns="45000" anchor="ctr" anchorCtr="0">
            <a:normAutofit/>
          </a:bodyPr>
          <a:lstStyle/>
          <a:p>
            <a:pPr marL="0" marR="0" lvl="0" indent="0" algn="ctr" rtl="0">
              <a:lnSpc>
                <a:spcPct val="100000"/>
              </a:lnSpc>
              <a:spcBef>
                <a:spcPts val="0"/>
              </a:spcBef>
              <a:spcAft>
                <a:spcPts val="0"/>
              </a:spcAft>
              <a:buNone/>
            </a:pPr>
            <a:r>
              <a:rPr lang="en-US" sz="4400" b="0" i="0" u="none" strike="noStrike" cap="none">
                <a:solidFill>
                  <a:srgbClr val="000000"/>
                </a:solidFill>
                <a:latin typeface="Times New Roman"/>
                <a:ea typeface="Times New Roman"/>
                <a:cs typeface="Times New Roman"/>
                <a:sym typeface="Times New Roman"/>
              </a:rPr>
              <a:t>Abstract</a:t>
            </a:r>
            <a:endParaRPr sz="4400" b="0" i="0" u="none" strike="noStrike" cap="none">
              <a:latin typeface="Arial"/>
              <a:ea typeface="Arial"/>
              <a:cs typeface="Arial"/>
              <a:sym typeface="Arial"/>
            </a:endParaRPr>
          </a:p>
        </p:txBody>
      </p:sp>
      <p:sp>
        <p:nvSpPr>
          <p:cNvPr id="126" name="Google Shape;126;p3"/>
          <p:cNvSpPr/>
          <p:nvPr/>
        </p:nvSpPr>
        <p:spPr>
          <a:xfrm>
            <a:off x="457200" y="1500027"/>
            <a:ext cx="8228160" cy="4624653"/>
          </a:xfrm>
          <a:prstGeom prst="rect">
            <a:avLst/>
          </a:prstGeom>
          <a:noFill/>
          <a:ln>
            <a:noFill/>
          </a:ln>
        </p:spPr>
        <p:txBody>
          <a:bodyPr spcFirstLastPara="1" wrap="square" lIns="90000" tIns="45000" rIns="90000" bIns="45000" anchor="t" anchorCtr="0">
            <a:normAutofit fontScale="92500" lnSpcReduction="10000"/>
          </a:bodyPr>
          <a:lstStyle/>
          <a:p>
            <a:pPr algn="just">
              <a:lnSpc>
                <a:spcPct val="150000"/>
              </a:lnSpc>
            </a:pPr>
            <a:r>
              <a:rPr lang="en-US" sz="1800" dirty="0">
                <a:latin typeface="Times New Roman" panose="02020603050405020304" pitchFamily="18" charset="0"/>
                <a:ea typeface="Times New Roman" panose="02020603050405020304" pitchFamily="18" charset="0"/>
                <a:cs typeface="Shruti" panose="020B0502040204020203" pitchFamily="34" charset="0"/>
              </a:rPr>
              <a:t>                  </a:t>
            </a:r>
            <a:r>
              <a:rPr lang="en-US" sz="1800" dirty="0">
                <a:solidFill>
                  <a:srgbClr val="000000"/>
                </a:solidFill>
                <a:effectLst/>
                <a:latin typeface="Times New Roman" panose="02020603050405020304" pitchFamily="18" charset="0"/>
                <a:ea typeface="Times New Roman" panose="02020603050405020304" pitchFamily="18" charset="0"/>
              </a:rPr>
              <a:t>Drowsiness is a common condition that can have serious consequences, particularly when it occurs while driving or operating heavy machinery. </a:t>
            </a:r>
            <a:r>
              <a:rPr lang="en-IN" sz="1800" dirty="0">
                <a:solidFill>
                  <a:srgbClr val="000000"/>
                </a:solidFill>
                <a:effectLst/>
                <a:latin typeface="Times New Roman" panose="02020603050405020304" pitchFamily="18" charset="0"/>
                <a:ea typeface="Times New Roman" panose="02020603050405020304" pitchFamily="18" charset="0"/>
              </a:rPr>
              <a:t>In this project, we propose a method for detecting drowsiness in real-time using facial landmarks. The proposed method involves training a </a:t>
            </a:r>
            <a:r>
              <a:rPr lang="en-IN" sz="1800" dirty="0" err="1">
                <a:solidFill>
                  <a:srgbClr val="000000"/>
                </a:solidFill>
                <a:effectLst/>
                <a:latin typeface="Times New Roman" panose="02020603050405020304" pitchFamily="18" charset="0"/>
                <a:ea typeface="Times New Roman" panose="02020603050405020304" pitchFamily="18" charset="0"/>
              </a:rPr>
              <a:t>Haar</a:t>
            </a:r>
            <a:r>
              <a:rPr lang="en-IN" sz="1800" dirty="0">
                <a:solidFill>
                  <a:srgbClr val="000000"/>
                </a:solidFill>
                <a:effectLst/>
                <a:latin typeface="Times New Roman" panose="02020603050405020304" pitchFamily="18" charset="0"/>
                <a:ea typeface="Times New Roman" panose="02020603050405020304" pitchFamily="18" charset="0"/>
              </a:rPr>
              <a:t> cascade algorithm to detect faces in video streams captured by a webcam. The detected faces are then fed into the </a:t>
            </a:r>
            <a:r>
              <a:rPr lang="en-IN" sz="1800" dirty="0" err="1">
                <a:solidFill>
                  <a:srgbClr val="000000"/>
                </a:solidFill>
                <a:effectLst/>
                <a:latin typeface="Times New Roman" panose="02020603050405020304" pitchFamily="18" charset="0"/>
                <a:ea typeface="Times New Roman" panose="02020603050405020304" pitchFamily="18" charset="0"/>
              </a:rPr>
              <a:t>dlib</a:t>
            </a:r>
            <a:r>
              <a:rPr lang="en-IN" sz="1800" dirty="0">
                <a:solidFill>
                  <a:srgbClr val="000000"/>
                </a:solidFill>
                <a:effectLst/>
                <a:latin typeface="Times New Roman" panose="02020603050405020304" pitchFamily="18" charset="0"/>
                <a:ea typeface="Times New Roman" panose="02020603050405020304" pitchFamily="18" charset="0"/>
              </a:rPr>
              <a:t> library to extract a set of facial landmarks, including the locations of the eyes.</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rPr>
              <a:t>The locations of the eyes are used to calculate the Eye Aspect Ratio (EAR), which has been shown to be a reliable indicator of drowsiness. By continuously monitoring the EAR of a person's eyes, our method is able to detect drowsiness in real-time and provide an alert to the user if necessary. </a:t>
            </a:r>
            <a:r>
              <a:rPr lang="en-US" sz="1800" dirty="0">
                <a:solidFill>
                  <a:srgbClr val="000000"/>
                </a:solidFill>
                <a:effectLst/>
                <a:latin typeface="Times New Roman" panose="02020603050405020304" pitchFamily="18" charset="0"/>
                <a:ea typeface="Times New Roman" panose="02020603050405020304" pitchFamily="18" charset="0"/>
              </a:rPr>
              <a:t>This method can be used in various applications, such as driver drowsiness detection, to improve safety and efficiency.</a:t>
            </a:r>
            <a:endParaRPr lang="en-IN" sz="1800" dirty="0">
              <a:effectLst/>
              <a:latin typeface="Times New Roman" panose="02020603050405020304" pitchFamily="18" charset="0"/>
              <a:ea typeface="Times New Roman" panose="02020603050405020304" pitchFamily="18" charset="0"/>
            </a:endParaRPr>
          </a:p>
        </p:txBody>
      </p:sp>
      <p:sp>
        <p:nvSpPr>
          <p:cNvPr id="127" name="Google Shape;127;p3"/>
          <p:cNvSpPr/>
          <p:nvPr/>
        </p:nvSpPr>
        <p:spPr>
          <a:xfrm>
            <a:off x="3124080" y="6356520"/>
            <a:ext cx="2894040" cy="3636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200" b="0" i="0" u="none" strike="noStrike" cap="none">
                <a:solidFill>
                  <a:srgbClr val="888888"/>
                </a:solidFill>
                <a:latin typeface="Calibri"/>
                <a:ea typeface="Calibri"/>
                <a:cs typeface="Calibri"/>
                <a:sym typeface="Calibri"/>
              </a:rPr>
              <a:t>Dept of CSE, batch 2021-22</a:t>
            </a:r>
            <a:endParaRPr sz="1200" b="0" i="0" u="none" strike="noStrike" cap="non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p:nvPr/>
        </p:nvSpPr>
        <p:spPr>
          <a:xfrm>
            <a:off x="457200" y="274680"/>
            <a:ext cx="8228160" cy="1094040"/>
          </a:xfrm>
          <a:prstGeom prst="rect">
            <a:avLst/>
          </a:prstGeom>
          <a:noFill/>
          <a:ln>
            <a:noFill/>
          </a:ln>
        </p:spPr>
        <p:txBody>
          <a:bodyPr spcFirstLastPara="1" wrap="square" lIns="90000" tIns="45000" rIns="90000" bIns="45000" anchor="ctr" anchorCtr="0">
            <a:normAutofit/>
          </a:bodyPr>
          <a:lstStyle/>
          <a:p>
            <a:pPr marL="0" marR="0" lvl="0" indent="0" algn="ctr" rtl="0">
              <a:lnSpc>
                <a:spcPct val="100000"/>
              </a:lnSpc>
              <a:spcBef>
                <a:spcPts val="0"/>
              </a:spcBef>
              <a:spcAft>
                <a:spcPts val="0"/>
              </a:spcAft>
              <a:buNone/>
            </a:pPr>
            <a:r>
              <a:rPr lang="en-US" sz="4400" b="0" i="0" u="none" strike="noStrike" cap="none">
                <a:solidFill>
                  <a:srgbClr val="000000"/>
                </a:solidFill>
                <a:latin typeface="Times New Roman"/>
                <a:ea typeface="Times New Roman"/>
                <a:cs typeface="Times New Roman"/>
                <a:sym typeface="Times New Roman"/>
              </a:rPr>
              <a:t>Objective</a:t>
            </a:r>
            <a:endParaRPr sz="4400" b="0" i="0" u="none" strike="noStrike" cap="none">
              <a:latin typeface="Arial"/>
              <a:ea typeface="Arial"/>
              <a:cs typeface="Arial"/>
              <a:sym typeface="Arial"/>
            </a:endParaRPr>
          </a:p>
        </p:txBody>
      </p:sp>
      <p:sp>
        <p:nvSpPr>
          <p:cNvPr id="133" name="Google Shape;133;p4"/>
          <p:cNvSpPr/>
          <p:nvPr/>
        </p:nvSpPr>
        <p:spPr>
          <a:xfrm>
            <a:off x="457200" y="1600200"/>
            <a:ext cx="8228160" cy="4524480"/>
          </a:xfrm>
          <a:prstGeom prst="rect">
            <a:avLst/>
          </a:prstGeom>
          <a:noFill/>
          <a:ln>
            <a:noFill/>
          </a:ln>
        </p:spPr>
        <p:txBody>
          <a:bodyPr spcFirstLastPara="1" wrap="square" lIns="90000" tIns="45000" rIns="90000" bIns="45000" anchor="t" anchorCtr="0">
            <a:normAutofit/>
          </a:bodyPr>
          <a:lstStyle/>
          <a:p>
            <a:pPr marL="342900" marR="387985"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Design a real-time system using image processing to capture person’s eye state.</a:t>
            </a:r>
            <a:endParaRPr lang="en-IN" sz="1800" dirty="0">
              <a:effectLst/>
              <a:latin typeface="Times New Roman" panose="02020603050405020304" pitchFamily="18" charset="0"/>
              <a:ea typeface="Times New Roman" panose="02020603050405020304" pitchFamily="18" charset="0"/>
            </a:endParaRPr>
          </a:p>
          <a:p>
            <a:pPr marL="342900" marR="387985"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Develop an algorithm to analyze the interval of eye closure and detect the drowsiness in advance.</a:t>
            </a:r>
            <a:endParaRPr lang="en-IN" sz="1800" dirty="0">
              <a:effectLst/>
              <a:latin typeface="Times New Roman" panose="02020603050405020304" pitchFamily="18" charset="0"/>
              <a:ea typeface="Times New Roman" panose="02020603050405020304" pitchFamily="18" charset="0"/>
            </a:endParaRPr>
          </a:p>
          <a:p>
            <a:pPr marL="342900" marR="387985"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Warn the person using sound alerts and increase the intensity as time passes.</a:t>
            </a:r>
            <a:endParaRPr lang="en-IN" sz="1800" dirty="0">
              <a:effectLst/>
              <a:latin typeface="Times New Roman" panose="02020603050405020304" pitchFamily="18" charset="0"/>
              <a:ea typeface="Times New Roman" panose="02020603050405020304" pitchFamily="18" charset="0"/>
            </a:endParaRPr>
          </a:p>
          <a:p>
            <a:pPr marL="342900" marR="387985"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Design the system in a non-intrusive way so that the person doesn’t feel uncomfortable.</a:t>
            </a:r>
            <a:endParaRPr lang="en-IN" sz="1800" dirty="0">
              <a:effectLst/>
              <a:latin typeface="Times New Roman" panose="02020603050405020304" pitchFamily="18" charset="0"/>
              <a:ea typeface="Times New Roman" panose="02020603050405020304" pitchFamily="18" charset="0"/>
            </a:endParaRPr>
          </a:p>
          <a:p>
            <a:pPr marL="342900" marR="387985"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To increase the accuracy of the model to develop it further so that it can be used in real-time scenarios</a:t>
            </a:r>
            <a:endParaRPr lang="en-IN" sz="1800" dirty="0">
              <a:effectLst/>
              <a:latin typeface="Times New Roman" panose="02020603050405020304" pitchFamily="18" charset="0"/>
              <a:ea typeface="Times New Roman" panose="02020603050405020304" pitchFamily="18" charset="0"/>
            </a:endParaRPr>
          </a:p>
          <a:p>
            <a:pPr marL="0" marR="0" lvl="0" indent="0" algn="l" rtl="0">
              <a:lnSpc>
                <a:spcPct val="115000"/>
              </a:lnSpc>
              <a:spcBef>
                <a:spcPts val="400"/>
              </a:spcBef>
              <a:spcAft>
                <a:spcPts val="0"/>
              </a:spcAft>
              <a:buNone/>
            </a:pPr>
            <a:endParaRPr sz="1800" b="0" i="0" u="none" strike="noStrike" cap="none" dirty="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5"/>
          <p:cNvSpPr/>
          <p:nvPr/>
        </p:nvSpPr>
        <p:spPr>
          <a:xfrm>
            <a:off x="457200" y="274680"/>
            <a:ext cx="8228160" cy="1141560"/>
          </a:xfrm>
          <a:prstGeom prst="rect">
            <a:avLst/>
          </a:prstGeom>
          <a:noFill/>
          <a:ln>
            <a:noFill/>
          </a:ln>
        </p:spPr>
        <p:txBody>
          <a:bodyPr spcFirstLastPara="1" wrap="square" lIns="90000" tIns="45000" rIns="90000" bIns="45000" anchor="ctr" anchorCtr="0">
            <a:normAutofit/>
          </a:bodyPr>
          <a:lstStyle/>
          <a:p>
            <a:pPr marL="0" marR="0" lvl="0" indent="0" algn="ctr" rtl="0">
              <a:lnSpc>
                <a:spcPct val="100000"/>
              </a:lnSpc>
              <a:spcBef>
                <a:spcPts val="0"/>
              </a:spcBef>
              <a:spcAft>
                <a:spcPts val="0"/>
              </a:spcAft>
              <a:buNone/>
            </a:pPr>
            <a:r>
              <a:rPr lang="en-US" sz="4400" b="0" i="0" u="none" strike="noStrike" cap="none">
                <a:solidFill>
                  <a:srgbClr val="000000"/>
                </a:solidFill>
                <a:latin typeface="Times New Roman"/>
                <a:ea typeface="Times New Roman"/>
                <a:cs typeface="Times New Roman"/>
                <a:sym typeface="Times New Roman"/>
              </a:rPr>
              <a:t>Methodology</a:t>
            </a:r>
            <a:endParaRPr sz="4400" b="0" i="0" u="none" strike="noStrike" cap="none">
              <a:latin typeface="Arial"/>
              <a:ea typeface="Arial"/>
              <a:cs typeface="Arial"/>
              <a:sym typeface="Arial"/>
            </a:endParaRPr>
          </a:p>
        </p:txBody>
      </p:sp>
      <p:sp>
        <p:nvSpPr>
          <p:cNvPr id="140" name="Google Shape;140;p5"/>
          <p:cNvSpPr/>
          <p:nvPr/>
        </p:nvSpPr>
        <p:spPr>
          <a:xfrm>
            <a:off x="457200" y="1416240"/>
            <a:ext cx="8114044" cy="4763496"/>
          </a:xfrm>
          <a:prstGeom prst="rect">
            <a:avLst/>
          </a:prstGeom>
          <a:noFill/>
          <a:ln>
            <a:noFill/>
          </a:ln>
        </p:spPr>
        <p:txBody>
          <a:bodyPr spcFirstLastPara="1" wrap="square" lIns="90000" tIns="45000" rIns="90000" bIns="45000" anchor="t" anchorCtr="0">
            <a:normAutofit/>
          </a:bodyPr>
          <a:lstStyle/>
          <a:p>
            <a:pPr marL="365760" marR="393065" indent="-38100" algn="just">
              <a:lnSpc>
                <a:spcPct val="150000"/>
              </a:lnSpc>
              <a:spcBef>
                <a:spcPts val="1695"/>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The proposed method consists of three main steps: face detection, facial landmark extraction, and EAR calculation.</a:t>
            </a:r>
            <a:endParaRPr lang="en-IN" sz="1800" dirty="0">
              <a:effectLst/>
              <a:latin typeface="Times New Roman" panose="02020603050405020304" pitchFamily="18" charset="0"/>
              <a:ea typeface="Times New Roman" panose="02020603050405020304" pitchFamily="18" charset="0"/>
            </a:endParaRPr>
          </a:p>
          <a:p>
            <a:pPr marL="365760" marR="393065" indent="-457835">
              <a:lnSpc>
                <a:spcPct val="150000"/>
              </a:lnSpc>
              <a:spcBef>
                <a:spcPts val="1695"/>
              </a:spcBef>
            </a:pPr>
            <a:r>
              <a:rPr lang="en-US" sz="1800" b="1" dirty="0">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1. Face detection:</a:t>
            </a:r>
          </a:p>
          <a:p>
            <a:pPr marL="365760" marR="393065" indent="-457835">
              <a:lnSpc>
                <a:spcPct val="150000"/>
              </a:lnSpc>
              <a:spcBef>
                <a:spcPts val="1695"/>
              </a:spcBef>
              <a:spcAft>
                <a:spcPts val="0"/>
              </a:spcAft>
            </a:pPr>
            <a:r>
              <a:rPr lang="en-US" sz="1800" dirty="0">
                <a:effectLst/>
                <a:latin typeface="Times New Roman" panose="02020603050405020304" pitchFamily="18" charset="0"/>
                <a:ea typeface="Times New Roman" panose="02020603050405020304" pitchFamily="18" charset="0"/>
              </a:rPr>
              <a:t>      The first step is to detect the face in the input image or video frame. For this,     we are training </a:t>
            </a:r>
            <a:r>
              <a:rPr lang="en-US" sz="1800" dirty="0" err="1">
                <a:latin typeface="Times New Roman" panose="02020603050405020304" pitchFamily="18" charset="0"/>
                <a:ea typeface="Times New Roman" panose="02020603050405020304" pitchFamily="18" charset="0"/>
              </a:rPr>
              <a:t>H</a:t>
            </a:r>
            <a:r>
              <a:rPr lang="en-US" sz="1800" dirty="0" err="1">
                <a:effectLst/>
                <a:latin typeface="Times New Roman" panose="02020603050405020304" pitchFamily="18" charset="0"/>
                <a:ea typeface="Times New Roman" panose="02020603050405020304" pitchFamily="18" charset="0"/>
              </a:rPr>
              <a:t>aar</a:t>
            </a:r>
            <a:r>
              <a:rPr lang="en-US" sz="1800" dirty="0">
                <a:effectLst/>
                <a:latin typeface="Times New Roman" panose="02020603050405020304" pitchFamily="18" charset="0"/>
                <a:ea typeface="Times New Roman" panose="02020603050405020304" pitchFamily="18" charset="0"/>
              </a:rPr>
              <a:t> cascade algorithm on a large dataset of faces. </a:t>
            </a:r>
            <a:r>
              <a:rPr lang="en-US" sz="1800" dirty="0" err="1">
                <a:effectLst/>
                <a:latin typeface="Times New Roman" panose="02020603050405020304" pitchFamily="18" charset="0"/>
                <a:ea typeface="Times New Roman" panose="02020603050405020304" pitchFamily="18" charset="0"/>
              </a:rPr>
              <a:t>Haar</a:t>
            </a:r>
            <a:r>
              <a:rPr lang="en-US" sz="1800" dirty="0">
                <a:effectLst/>
                <a:latin typeface="Times New Roman" panose="02020603050405020304" pitchFamily="18" charset="0"/>
                <a:ea typeface="Times New Roman" panose="02020603050405020304" pitchFamily="18" charset="0"/>
              </a:rPr>
              <a:t> cascade algorithm is a machine learning-based method that uses positive and negative samples of faces to learn the features and patterns that distinguish a face from other objects in the image. </a:t>
            </a:r>
            <a:endParaRPr lang="en-IN" sz="1800" dirty="0">
              <a:effectLst/>
              <a:latin typeface="Times New Roman" panose="02020603050405020304" pitchFamily="18" charset="0"/>
              <a:ea typeface="Times New Roman" panose="02020603050405020304" pitchFamily="18" charset="0"/>
            </a:endParaRPr>
          </a:p>
          <a:p>
            <a:pPr marL="0" marR="0" lvl="0" indent="0" algn="l" rtl="0">
              <a:lnSpc>
                <a:spcPct val="150000"/>
              </a:lnSpc>
              <a:spcBef>
                <a:spcPts val="303"/>
              </a:spcBef>
              <a:spcAft>
                <a:spcPts val="0"/>
              </a:spcAft>
              <a:buNone/>
            </a:pPr>
            <a:endParaRPr sz="1398" b="0" i="0" u="none" strike="noStrike" cap="none" dirty="0">
              <a:latin typeface="Arial"/>
              <a:ea typeface="Arial"/>
              <a:cs typeface="Arial"/>
              <a:sym typeface="Arial"/>
            </a:endParaRPr>
          </a:p>
          <a:p>
            <a:pPr marL="0" marR="0" lvl="0" indent="0" algn="l" rtl="0">
              <a:lnSpc>
                <a:spcPct val="150000"/>
              </a:lnSpc>
              <a:spcBef>
                <a:spcPts val="303"/>
              </a:spcBef>
              <a:spcAft>
                <a:spcPts val="0"/>
              </a:spcAft>
              <a:buNone/>
            </a:pPr>
            <a:endParaRPr sz="1398" b="0" i="0" u="none" strike="noStrike" cap="none" dirty="0">
              <a:latin typeface="Arial"/>
              <a:ea typeface="Arial"/>
              <a:cs typeface="Arial"/>
              <a:sym typeface="Arial"/>
            </a:endParaRPr>
          </a:p>
          <a:p>
            <a:pPr marL="0" marR="0" lvl="0" indent="0" algn="l" rtl="0">
              <a:lnSpc>
                <a:spcPct val="150000"/>
              </a:lnSpc>
              <a:spcBef>
                <a:spcPts val="303"/>
              </a:spcBef>
              <a:spcAft>
                <a:spcPts val="0"/>
              </a:spcAft>
              <a:buNone/>
            </a:pPr>
            <a:endParaRPr sz="1398" b="0" i="0" u="none" strike="noStrike" cap="none" dirty="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DE7348-ADA2-35A0-6F0C-90F0E84C1234}"/>
              </a:ext>
            </a:extLst>
          </p:cNvPr>
          <p:cNvSpPr>
            <a:spLocks noGrp="1"/>
          </p:cNvSpPr>
          <p:nvPr>
            <p:ph type="body" idx="1"/>
          </p:nvPr>
        </p:nvSpPr>
        <p:spPr>
          <a:xfrm>
            <a:off x="664208" y="285775"/>
            <a:ext cx="7815583" cy="6286449"/>
          </a:xfrm>
        </p:spPr>
        <p:txBody>
          <a:bodyPr>
            <a:normAutofit/>
          </a:bodyPr>
          <a:lstStyle/>
          <a:p>
            <a:pPr marL="365760" marR="393065" indent="-457835">
              <a:lnSpc>
                <a:spcPct val="150000"/>
              </a:lnSpc>
              <a:spcBef>
                <a:spcPts val="1695"/>
              </a:spcBef>
              <a:spcAft>
                <a:spcPts val="0"/>
              </a:spcAft>
            </a:pPr>
            <a:r>
              <a:rPr lang="en-US" sz="1800" dirty="0">
                <a:effectLst/>
                <a:latin typeface="Times New Roman" panose="02020603050405020304" pitchFamily="18" charset="0"/>
                <a:ea typeface="Times New Roman" panose="02020603050405020304" pitchFamily="18" charset="0"/>
              </a:rPr>
              <a:t>      </a:t>
            </a:r>
          </a:p>
          <a:p>
            <a:pPr marL="365760" marR="393065" indent="-457835">
              <a:lnSpc>
                <a:spcPct val="150000"/>
              </a:lnSpc>
              <a:spcBef>
                <a:spcPts val="1695"/>
              </a:spcBef>
              <a:spcAft>
                <a:spcPts val="0"/>
              </a:spcAft>
            </a:pPr>
            <a:r>
              <a:rPr lang="en-US"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trained </a:t>
            </a:r>
            <a:r>
              <a:rPr lang="en-US" dirty="0" err="1">
                <a:latin typeface="Times New Roman" panose="02020603050405020304" pitchFamily="18" charset="0"/>
                <a:ea typeface="Times New Roman" panose="02020603050405020304" pitchFamily="18" charset="0"/>
              </a:rPr>
              <a:t>H</a:t>
            </a:r>
            <a:r>
              <a:rPr lang="en-US" sz="1800" dirty="0" err="1">
                <a:effectLst/>
                <a:latin typeface="Times New Roman" panose="02020603050405020304" pitchFamily="18" charset="0"/>
                <a:ea typeface="Times New Roman" panose="02020603050405020304" pitchFamily="18" charset="0"/>
              </a:rPr>
              <a:t>aar</a:t>
            </a:r>
            <a:r>
              <a:rPr lang="en-US" sz="1800" dirty="0">
                <a:effectLst/>
                <a:latin typeface="Times New Roman" panose="02020603050405020304" pitchFamily="18" charset="0"/>
                <a:ea typeface="Times New Roman" panose="02020603050405020304" pitchFamily="18" charset="0"/>
              </a:rPr>
              <a:t> cascade algorithm is then used to detect faces in the input image or video frame by sliding a window across the image and calculating the probability of the window containing a face.</a:t>
            </a:r>
          </a:p>
          <a:p>
            <a:pPr marL="0" marR="393065" lvl="0" indent="0" algn="just">
              <a:lnSpc>
                <a:spcPct val="150000"/>
              </a:lnSpc>
              <a:spcBef>
                <a:spcPts val="1695"/>
              </a:spcBef>
              <a:spcAft>
                <a:spcPts val="0"/>
              </a:spcAft>
              <a:tabLst>
                <a:tab pos="457200" algn="l"/>
              </a:tabLst>
            </a:pPr>
            <a:r>
              <a:rPr lang="en-IN" sz="1800" b="1" dirty="0">
                <a:solidFill>
                  <a:srgbClr val="000000"/>
                </a:solidFill>
                <a:effectLst/>
                <a:latin typeface="Times New Roman" panose="02020603050405020304" pitchFamily="18" charset="0"/>
                <a:ea typeface="Times New Roman" panose="02020603050405020304" pitchFamily="18" charset="0"/>
              </a:rPr>
              <a:t>     2. Facial landmark extraction:</a:t>
            </a:r>
            <a:endParaRPr lang="en-IN" sz="1800" b="1" dirty="0">
              <a:effectLst/>
              <a:latin typeface="Times New Roman" panose="02020603050405020304" pitchFamily="18" charset="0"/>
              <a:ea typeface="Times New Roman" panose="02020603050405020304" pitchFamily="18" charset="0"/>
            </a:endParaRPr>
          </a:p>
          <a:p>
            <a:pPr marL="365760" marR="393065" indent="-38100" algn="just">
              <a:lnSpc>
                <a:spcPct val="150000"/>
              </a:lnSpc>
              <a:spcBef>
                <a:spcPts val="1695"/>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 Once the face is detected, the next step is to extract the facial landmarks. For this, we use the </a:t>
            </a:r>
            <a:r>
              <a:rPr lang="en-IN" sz="1800" dirty="0" err="1">
                <a:solidFill>
                  <a:srgbClr val="000000"/>
                </a:solidFill>
                <a:effectLst/>
                <a:latin typeface="Times New Roman" panose="02020603050405020304" pitchFamily="18" charset="0"/>
                <a:ea typeface="Times New Roman" panose="02020603050405020304" pitchFamily="18" charset="0"/>
              </a:rPr>
              <a:t>dlib</a:t>
            </a:r>
            <a:r>
              <a:rPr lang="en-IN" sz="1800" dirty="0">
                <a:solidFill>
                  <a:srgbClr val="000000"/>
                </a:solidFill>
                <a:effectLst/>
                <a:latin typeface="Times New Roman" panose="02020603050405020304" pitchFamily="18" charset="0"/>
                <a:ea typeface="Times New Roman" panose="02020603050405020304" pitchFamily="18" charset="0"/>
              </a:rPr>
              <a:t> library, which is a popular open-source tool for facial landmark detection. The </a:t>
            </a:r>
            <a:r>
              <a:rPr lang="en-IN" sz="1800" dirty="0" err="1">
                <a:solidFill>
                  <a:srgbClr val="000000"/>
                </a:solidFill>
                <a:effectLst/>
                <a:latin typeface="Times New Roman" panose="02020603050405020304" pitchFamily="18" charset="0"/>
                <a:ea typeface="Times New Roman" panose="02020603050405020304" pitchFamily="18" charset="0"/>
              </a:rPr>
              <a:t>dlib</a:t>
            </a:r>
            <a:r>
              <a:rPr lang="en-IN" sz="1800" dirty="0">
                <a:solidFill>
                  <a:srgbClr val="000000"/>
                </a:solidFill>
                <a:effectLst/>
                <a:latin typeface="Times New Roman" panose="02020603050405020304" pitchFamily="18" charset="0"/>
                <a:ea typeface="Times New Roman" panose="02020603050405020304" pitchFamily="18" charset="0"/>
              </a:rPr>
              <a:t> library uses a pre-trained model that is trained on a large dataset of faces to detect 68 facial landmarks on the face. These landmarks are used to identify and track specific points on the face, such as the eyes, nose, mouth, and chin.</a:t>
            </a:r>
            <a:endParaRPr lang="en-IN" sz="1800" dirty="0">
              <a:effectLst/>
              <a:latin typeface="Times New Roman" panose="02020603050405020304" pitchFamily="18" charset="0"/>
              <a:ea typeface="Times New Roman" panose="02020603050405020304" pitchFamily="18" charset="0"/>
            </a:endParaRPr>
          </a:p>
          <a:p>
            <a:pPr marL="365760" marR="393065" indent="-457835">
              <a:lnSpc>
                <a:spcPct val="150000"/>
              </a:lnSpc>
              <a:spcBef>
                <a:spcPts val="1695"/>
              </a:spcBef>
              <a:spcAft>
                <a:spcPts val="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9074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152CCE-CC6C-F4D8-7D3A-921CE149BB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9629" y="761454"/>
            <a:ext cx="7184027" cy="5390597"/>
          </a:xfrm>
          <a:prstGeom prst="rect">
            <a:avLst/>
          </a:prstGeom>
          <a:noFill/>
          <a:ln>
            <a:noFill/>
          </a:ln>
        </p:spPr>
      </p:pic>
    </p:spTree>
    <p:extLst>
      <p:ext uri="{BB962C8B-B14F-4D97-AF65-F5344CB8AC3E}">
        <p14:creationId xmlns:p14="http://schemas.microsoft.com/office/powerpoint/2010/main" val="3758842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DE7348-ADA2-35A0-6F0C-90F0E84C1234}"/>
              </a:ext>
            </a:extLst>
          </p:cNvPr>
          <p:cNvSpPr>
            <a:spLocks noGrp="1"/>
          </p:cNvSpPr>
          <p:nvPr>
            <p:ph type="body" idx="1"/>
          </p:nvPr>
        </p:nvSpPr>
        <p:spPr>
          <a:xfrm>
            <a:off x="457200" y="297951"/>
            <a:ext cx="8229240" cy="6286449"/>
          </a:xfrm>
        </p:spPr>
        <p:txBody>
          <a:bodyPr>
            <a:normAutofit/>
          </a:bodyPr>
          <a:lstStyle/>
          <a:p>
            <a:pPr marL="0" marR="393065" lvl="0" indent="0" algn="just">
              <a:lnSpc>
                <a:spcPct val="150000"/>
              </a:lnSpc>
              <a:spcBef>
                <a:spcPts val="1695"/>
              </a:spcBef>
              <a:spcAft>
                <a:spcPts val="0"/>
              </a:spcAft>
              <a:tabLst>
                <a:tab pos="457200" algn="l"/>
              </a:tabLst>
            </a:pPr>
            <a:r>
              <a:rPr lang="en-IN" dirty="0">
                <a:latin typeface="Times New Roman" panose="02020603050405020304" pitchFamily="18" charset="0"/>
                <a:ea typeface="Times New Roman" panose="02020603050405020304" pitchFamily="18" charset="0"/>
              </a:rPr>
              <a:t>     </a:t>
            </a:r>
          </a:p>
          <a:p>
            <a:pPr marL="0" marR="393065" lvl="0" indent="0" algn="just">
              <a:lnSpc>
                <a:spcPct val="150000"/>
              </a:lnSpc>
              <a:spcBef>
                <a:spcPts val="1695"/>
              </a:spcBef>
              <a:spcAft>
                <a:spcPts val="0"/>
              </a:spcAft>
              <a:tabLst>
                <a:tab pos="457200" algn="l"/>
              </a:tabLst>
            </a:pPr>
            <a:r>
              <a:rPr lang="en-IN" sz="1800">
                <a:solidFill>
                  <a:srgbClr val="000000"/>
                </a:solidFill>
                <a:effectLst/>
                <a:latin typeface="Times New Roman" panose="02020603050405020304" pitchFamily="18" charset="0"/>
                <a:ea typeface="Times New Roman" panose="02020603050405020304" pitchFamily="18" charset="0"/>
              </a:rPr>
              <a:t>       </a:t>
            </a:r>
            <a:r>
              <a:rPr lang="en-IN" sz="1800" b="1" dirty="0">
                <a:solidFill>
                  <a:srgbClr val="000000"/>
                </a:solidFill>
                <a:effectLst/>
                <a:latin typeface="Times New Roman" panose="02020603050405020304" pitchFamily="18" charset="0"/>
                <a:ea typeface="Times New Roman" panose="02020603050405020304" pitchFamily="18" charset="0"/>
              </a:rPr>
              <a:t>3. EAR calculation:</a:t>
            </a:r>
            <a:endParaRPr lang="en-IN" sz="1800" b="1" dirty="0">
              <a:effectLst/>
              <a:latin typeface="Times New Roman" panose="02020603050405020304" pitchFamily="18" charset="0"/>
              <a:ea typeface="Times New Roman" panose="02020603050405020304" pitchFamily="18" charset="0"/>
            </a:endParaRPr>
          </a:p>
          <a:p>
            <a:pPr marL="365760" marR="393065" indent="-38100" algn="just">
              <a:lnSpc>
                <a:spcPct val="150000"/>
              </a:lnSpc>
              <a:spcBef>
                <a:spcPts val="1695"/>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 The final step is to calculate the Eye aspect ratio (EAR) of the eyes using the extracted landmarks. The EAR is defined as the ratio of the distance between the eyes and the width of the eyes. A low EAR value indicates that the eyes are closed or narrowed, which is a sign of drowsiness. The EAR is calculated using the following formula:</a:t>
            </a:r>
            <a:endParaRPr lang="en-IN" sz="1800" dirty="0">
              <a:effectLst/>
              <a:latin typeface="Times New Roman" panose="02020603050405020304" pitchFamily="18" charset="0"/>
              <a:ea typeface="Times New Roman" panose="02020603050405020304" pitchFamily="18" charset="0"/>
            </a:endParaRPr>
          </a:p>
          <a:p>
            <a:pPr marL="365760" marR="393065" indent="-38100" algn="just">
              <a:lnSpc>
                <a:spcPct val="150000"/>
              </a:lnSpc>
              <a:spcBef>
                <a:spcPts val="1695"/>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EAR = (A + B) / 2C</a:t>
            </a:r>
            <a:endParaRPr lang="en-IN" sz="1800" dirty="0">
              <a:effectLst/>
              <a:latin typeface="Times New Roman" panose="02020603050405020304" pitchFamily="18" charset="0"/>
              <a:ea typeface="Times New Roman" panose="02020603050405020304" pitchFamily="18" charset="0"/>
            </a:endParaRPr>
          </a:p>
          <a:p>
            <a:pPr marL="365760" marR="393065" indent="-38100" algn="just">
              <a:lnSpc>
                <a:spcPct val="150000"/>
              </a:lnSpc>
              <a:spcBef>
                <a:spcPts val="1695"/>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where A, B, and C are the distances between the eyes and the width of the eyes.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9350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9"/>
          <p:cNvSpPr/>
          <p:nvPr/>
        </p:nvSpPr>
        <p:spPr>
          <a:xfrm>
            <a:off x="457200" y="-76320"/>
            <a:ext cx="8228160" cy="11415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457200" y="1153800"/>
            <a:ext cx="8533080" cy="530568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238237" y="530100"/>
            <a:ext cx="9232920" cy="10702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endParaRPr lang="en-US" sz="1900" b="1"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lang="en-US" sz="1900" b="1" dirty="0"/>
          </a:p>
          <a:p>
            <a:pPr marL="0" marR="0" lvl="0" indent="0" algn="l" rtl="0">
              <a:lnSpc>
                <a:spcPct val="100000"/>
              </a:lnSpc>
              <a:spcBef>
                <a:spcPts val="0"/>
              </a:spcBef>
              <a:spcAft>
                <a:spcPts val="0"/>
              </a:spcAft>
              <a:buNone/>
            </a:pPr>
            <a:endParaRPr sz="1900" b="0" i="0" u="none" strike="noStrike" cap="none" dirty="0">
              <a:latin typeface="Arial"/>
              <a:ea typeface="Arial"/>
              <a:cs typeface="Arial"/>
              <a:sym typeface="Arial"/>
            </a:endParaRPr>
          </a:p>
          <a:p>
            <a:pPr marL="0" marR="0" lvl="0" indent="0" algn="l" rtl="0">
              <a:lnSpc>
                <a:spcPct val="100000"/>
              </a:lnSpc>
              <a:spcBef>
                <a:spcPts val="0"/>
              </a:spcBef>
              <a:spcAft>
                <a:spcPts val="0"/>
              </a:spcAft>
              <a:buNone/>
            </a:pPr>
            <a:endParaRPr sz="1900" b="0" i="0" u="none" strike="noStrike" cap="none" dirty="0">
              <a:latin typeface="Arial"/>
              <a:ea typeface="Arial"/>
              <a:cs typeface="Arial"/>
              <a:sym typeface="Arial"/>
            </a:endParaRPr>
          </a:p>
          <a:p>
            <a:pPr marL="0" marR="0" lvl="0" indent="0" algn="l" rtl="0">
              <a:lnSpc>
                <a:spcPct val="100000"/>
              </a:lnSpc>
              <a:spcBef>
                <a:spcPts val="0"/>
              </a:spcBef>
              <a:spcAft>
                <a:spcPts val="0"/>
              </a:spcAft>
              <a:buNone/>
            </a:pPr>
            <a:endParaRPr sz="1900" b="0" i="0" u="none" strike="noStrike" cap="none" dirty="0">
              <a:latin typeface="Arial"/>
              <a:ea typeface="Arial"/>
              <a:cs typeface="Arial"/>
              <a:sym typeface="Arial"/>
            </a:endParaRPr>
          </a:p>
        </p:txBody>
      </p:sp>
      <p:sp>
        <p:nvSpPr>
          <p:cNvPr id="2" name="Google Shape;147;p6">
            <a:extLst>
              <a:ext uri="{FF2B5EF4-FFF2-40B4-BE49-F238E27FC236}">
                <a16:creationId xmlns:a16="http://schemas.microsoft.com/office/drawing/2014/main" id="{56C66DE2-A7BF-8AA8-1249-9E6C606B1EC4}"/>
              </a:ext>
            </a:extLst>
          </p:cNvPr>
          <p:cNvSpPr/>
          <p:nvPr/>
        </p:nvSpPr>
        <p:spPr>
          <a:xfrm>
            <a:off x="609660" y="398520"/>
            <a:ext cx="8228160" cy="114156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3600" b="0" i="0" u="none" strike="noStrike" cap="none" dirty="0">
                <a:solidFill>
                  <a:srgbClr val="000000"/>
                </a:solidFill>
                <a:latin typeface="Calibri"/>
                <a:ea typeface="Calibri"/>
                <a:cs typeface="Calibri"/>
                <a:sym typeface="Calibri"/>
              </a:rPr>
              <a:t>System Design And System Architecture</a:t>
            </a:r>
          </a:p>
          <a:p>
            <a:pPr marL="0" marR="0" lvl="0" indent="0" algn="ctr" rtl="0">
              <a:lnSpc>
                <a:spcPct val="100000"/>
              </a:lnSpc>
              <a:spcBef>
                <a:spcPts val="0"/>
              </a:spcBef>
              <a:spcAft>
                <a:spcPts val="0"/>
              </a:spcAft>
              <a:buNone/>
            </a:pPr>
            <a:endParaRPr sz="3600" b="0" i="0" u="none" strike="noStrike" cap="none" dirty="0">
              <a:latin typeface="Arial"/>
              <a:ea typeface="Arial"/>
              <a:cs typeface="Arial"/>
              <a:sym typeface="Arial"/>
            </a:endParaRPr>
          </a:p>
        </p:txBody>
      </p:sp>
      <p:pic>
        <p:nvPicPr>
          <p:cNvPr id="5" name="Picture 4">
            <a:extLst>
              <a:ext uri="{FF2B5EF4-FFF2-40B4-BE49-F238E27FC236}">
                <a16:creationId xmlns:a16="http://schemas.microsoft.com/office/drawing/2014/main" id="{89B4E5A9-5FF3-F5D4-3ED0-65B0449B5FA7}"/>
              </a:ext>
            </a:extLst>
          </p:cNvPr>
          <p:cNvPicPr>
            <a:picLocks noChangeAspect="1"/>
          </p:cNvPicPr>
          <p:nvPr/>
        </p:nvPicPr>
        <p:blipFill>
          <a:blip r:embed="rId3"/>
          <a:stretch>
            <a:fillRect/>
          </a:stretch>
        </p:blipFill>
        <p:spPr>
          <a:xfrm>
            <a:off x="1364519" y="1402888"/>
            <a:ext cx="6809287" cy="430131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1697</Words>
  <Application>Microsoft Office PowerPoint</Application>
  <PresentationFormat>On-screen Show (4:3)</PresentationFormat>
  <Paragraphs>103</Paragraphs>
  <Slides>20</Slides>
  <Notes>13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Arial</vt:lpstr>
      <vt:lpstr>Calibri</vt:lpstr>
      <vt:lpstr>Symbol</vt:lpstr>
      <vt:lpstr>Times New Roman</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srikar v k s</cp:lastModifiedBy>
  <cp:revision>15</cp:revision>
  <dcterms:created xsi:type="dcterms:W3CDTF">2020-08-21T09:12:09Z</dcterms:created>
  <dcterms:modified xsi:type="dcterms:W3CDTF">2022-12-09T06:20:48Z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002e552-5bac-4e77-a8f2-1e8fdcadcedf_Enabled">
    <vt:lpwstr>true</vt:lpwstr>
  </property>
  <property fmtid="{D5CDD505-2E9C-101B-9397-08002B2CF9AE}" pid="3" name="MSIP_Label_b002e552-5bac-4e77-a8f2-1e8fdcadcedf_SetDate">
    <vt:lpwstr>2022-12-07T04:46:11Z</vt:lpwstr>
  </property>
  <property fmtid="{D5CDD505-2E9C-101B-9397-08002B2CF9AE}" pid="4" name="MSIP_Label_b002e552-5bac-4e77-a8f2-1e8fdcadcedf_Method">
    <vt:lpwstr>Standard</vt:lpwstr>
  </property>
  <property fmtid="{D5CDD505-2E9C-101B-9397-08002B2CF9AE}" pid="5" name="MSIP_Label_b002e552-5bac-4e77-a8f2-1e8fdcadcedf_Name">
    <vt:lpwstr>defa4170-0d19-0005-0004-bc88714345d2</vt:lpwstr>
  </property>
  <property fmtid="{D5CDD505-2E9C-101B-9397-08002B2CF9AE}" pid="6" name="MSIP_Label_b002e552-5bac-4e77-a8f2-1e8fdcadcedf_SiteId">
    <vt:lpwstr>f9465cb1-7889-4d9a-b552-fdd0addf0eb1</vt:lpwstr>
  </property>
  <property fmtid="{D5CDD505-2E9C-101B-9397-08002B2CF9AE}" pid="7" name="MSIP_Label_b002e552-5bac-4e77-a8f2-1e8fdcadcedf_ActionId">
    <vt:lpwstr>267a0bf5-053c-4add-b83a-45dc19efcf14</vt:lpwstr>
  </property>
  <property fmtid="{D5CDD505-2E9C-101B-9397-08002B2CF9AE}" pid="8" name="MSIP_Label_b002e552-5bac-4e77-a8f2-1e8fdcadcedf_ContentBits">
    <vt:lpwstr>0</vt:lpwstr>
  </property>
</Properties>
</file>