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58FE-68A1-B6F3-B06F-8AF764F9D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09356-FEC0-553D-60CE-23603B2A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5920-15D0-3605-2B2D-6C599D85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42BD-B3F8-A842-2E5E-968F7044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FD26-1233-3E67-8D19-0A187424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0FE7-91AF-2FB5-34C6-58FC410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47147-E39F-499F-B572-D1BD4BF8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7A2E-52A2-7561-D62A-4C4FD35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00AF-4241-87BA-42C0-B4D80267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854A-832B-B6B0-6EF7-C02F24B3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FCEF9-B20E-5D64-48DB-B74344769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D821-F41F-F88A-4620-ECE0004B4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E4C2-D649-AA1C-880F-261127CC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AB3F-3D5A-61F4-9143-35E5B4BF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0B21-ABC5-203A-CDA6-B068329D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6947-213A-DF9C-397D-BCB4E240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5FC-4CDC-CA1A-75B5-802AD50C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A08B-F7B2-D40E-BC66-8BDACEEA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997C-1185-A45B-980A-C9F19BE4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E1DF-D874-8EF0-DE88-0DC74C18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77E0-8929-2B3A-7E8F-ECEBA426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518B-D710-9EA5-893E-40EA4DC7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E64F-B6AB-5379-5036-8EEAFE06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7F2F-574C-E93B-2A1E-DA74642F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F020-841D-12F1-6B72-2EBB8E3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9F0F-D6C1-6BF7-347D-35F68EB5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C9E3-3A95-6554-1EC3-4CB2B8C14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6359-2882-CB96-AE65-D9B80C70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3F07-F0E1-7C51-6D06-40CC19B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337D8-591A-1EB8-52E1-030E30FC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A5AB-DF2D-6D10-5AA1-7B15CE90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4B70-9738-B739-C03B-4063BF74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9AC3-05AD-EDB3-4BB5-F2700A67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FBB8-0651-69BB-DE9D-E2CD3A7A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191F8-2204-660D-1174-137FF36A2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54B4B-C4EE-A1B8-E1DF-FAA11E6FE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4FD65-E032-4D6B-97C2-F33A9F59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C0448-4740-BF55-3D85-A94B9947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5E6E1-2451-7C29-3B08-60A06AD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3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5808-FE99-9CEF-2FD4-17C11E3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191CC-B22E-379E-A1F5-619EC7A1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AEE4B-CB02-E727-ACD7-8137E3C8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B4E77-E5B7-AE06-3E52-B89ED8F4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3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7FD7F-456D-1032-3D65-FDD1FAEE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6CA9D-C66C-D7CF-008B-61E0097D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FC5FD-B784-192D-326D-10FEC5B4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9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1F6-8203-5B1C-BA82-6E9EB077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C383-6A1A-BDD5-3FA5-49F097AB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88FCE-9DB4-015A-63A2-1DDE97FE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60860-E630-EC2F-461B-A53BF589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A4ECC-3067-19A9-80AC-9A21ABCB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8984-41B3-48A4-C1B6-0B6765BD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37A1-782A-BA6D-943A-B8AFC7AC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E45A7-7ADE-A9E2-0773-99F79B29A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A35E-F24D-0979-B53B-EFD9A9B7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14CBB-20B9-B9DC-6577-774DCE9F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6818-006B-8E68-68A6-4ACD717E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CFAC6-FE89-B332-72CE-D68E67F0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8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0ABCA-BEE7-CC83-BEEA-68258A05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9917-EBE7-085E-0A86-9F0362F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AF8A-AA3D-E1D3-266C-B58FB39B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34B4-12D3-4C9D-BE3C-EC1603F5B03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3D45-845A-FEC9-E705-C8EDA9DC6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3076-680E-9AB6-9BBE-8D6DA73D3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4562-2170-4F38-B8C9-AA4B9B508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2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0A2ED4-0C95-AD32-7A18-94FFCE3DB6B9}"/>
              </a:ext>
            </a:extLst>
          </p:cNvPr>
          <p:cNvSpPr/>
          <p:nvPr/>
        </p:nvSpPr>
        <p:spPr>
          <a:xfrm>
            <a:off x="584457" y="782425"/>
            <a:ext cx="1941921" cy="8012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91DCE3C-B41C-D7E2-A425-5D4A8B65675E}"/>
              </a:ext>
            </a:extLst>
          </p:cNvPr>
          <p:cNvSpPr/>
          <p:nvPr/>
        </p:nvSpPr>
        <p:spPr>
          <a:xfrm>
            <a:off x="2922303" y="391210"/>
            <a:ext cx="1941921" cy="15837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Kaggle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571B41-A118-08EA-2D70-AB136493EF75}"/>
              </a:ext>
            </a:extLst>
          </p:cNvPr>
          <p:cNvSpPr/>
          <p:nvPr/>
        </p:nvSpPr>
        <p:spPr>
          <a:xfrm>
            <a:off x="5297855" y="874332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Exceptions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D3A03-4BED-7C1C-4E64-38810D4F9B2C}"/>
              </a:ext>
            </a:extLst>
          </p:cNvPr>
          <p:cNvSpPr/>
          <p:nvPr/>
        </p:nvSpPr>
        <p:spPr>
          <a:xfrm>
            <a:off x="5297854" y="1799730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Pandas Data Frame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0A7B1F-BBF0-7BC9-4AAC-B8A6DE7FC6F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526378" y="1183062"/>
            <a:ext cx="41477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09925E-5441-C1F2-F3F7-E93093C1464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83077" y="1183061"/>
            <a:ext cx="4147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F19E53-BC59-7BC6-0BF8-52D062907D0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83077" y="1183062"/>
            <a:ext cx="414777" cy="9253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A52C7-D8D8-7785-EB06-D549C88642DD}"/>
              </a:ext>
            </a:extLst>
          </p:cNvPr>
          <p:cNvSpPr/>
          <p:nvPr/>
        </p:nvSpPr>
        <p:spPr>
          <a:xfrm>
            <a:off x="4675680" y="921480"/>
            <a:ext cx="669303" cy="261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5F049-FCA5-52AE-5AB4-43892401F5B2}"/>
              </a:ext>
            </a:extLst>
          </p:cNvPr>
          <p:cNvSpPr/>
          <p:nvPr/>
        </p:nvSpPr>
        <p:spPr>
          <a:xfrm>
            <a:off x="4213769" y="1713331"/>
            <a:ext cx="923821" cy="261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14366E-965E-46CF-6C4E-16B7B9739050}"/>
              </a:ext>
            </a:extLst>
          </p:cNvPr>
          <p:cNvSpPr/>
          <p:nvPr/>
        </p:nvSpPr>
        <p:spPr>
          <a:xfrm>
            <a:off x="7503735" y="1799727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69DE50-EEE8-72B9-408A-0790450A09CB}"/>
              </a:ext>
            </a:extLst>
          </p:cNvPr>
          <p:cNvSpPr/>
          <p:nvPr/>
        </p:nvSpPr>
        <p:spPr>
          <a:xfrm>
            <a:off x="9709616" y="1799727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Scaling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BC495B1-70B6-5F76-E3A9-BDC056DDD9C7}"/>
              </a:ext>
            </a:extLst>
          </p:cNvPr>
          <p:cNvSpPr/>
          <p:nvPr/>
        </p:nvSpPr>
        <p:spPr>
          <a:xfrm>
            <a:off x="5344982" y="2825880"/>
            <a:ext cx="2045616" cy="12062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7FB6DF-A0A4-E1C5-8BB1-71F832F9546D}"/>
              </a:ext>
            </a:extLst>
          </p:cNvPr>
          <p:cNvSpPr/>
          <p:nvPr/>
        </p:nvSpPr>
        <p:spPr>
          <a:xfrm>
            <a:off x="5344982" y="4312937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80EE4D-871B-0F29-B86B-D7009D1C9ACE}"/>
              </a:ext>
            </a:extLst>
          </p:cNvPr>
          <p:cNvSpPr/>
          <p:nvPr/>
        </p:nvSpPr>
        <p:spPr>
          <a:xfrm>
            <a:off x="5344982" y="5306304"/>
            <a:ext cx="2045617" cy="617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FC20F1-C866-40BF-441A-C139A05AA9D7}"/>
              </a:ext>
            </a:extLst>
          </p:cNvPr>
          <p:cNvSpPr/>
          <p:nvPr/>
        </p:nvSpPr>
        <p:spPr>
          <a:xfrm>
            <a:off x="8526543" y="5306304"/>
            <a:ext cx="2045617" cy="617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C79650-81F6-5149-75DA-A123809E8CC1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7343471" y="2108456"/>
            <a:ext cx="1602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4D7E1C-F8F9-A301-A17B-F5B3E9456AE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9549352" y="2108456"/>
            <a:ext cx="160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C9AFBE-7251-6163-4D99-06CD15E0644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367790" y="4032120"/>
            <a:ext cx="1" cy="28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C2F6A7-D035-474A-81D7-9A9E10C3934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367791" y="4930394"/>
            <a:ext cx="0" cy="375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CC145D-86EE-308E-3FBF-199559F12E8C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7390599" y="5615033"/>
            <a:ext cx="1135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853456-7D26-C0B6-82C3-2A4955017883}"/>
              </a:ext>
            </a:extLst>
          </p:cNvPr>
          <p:cNvCxnSpPr>
            <a:stCxn id="16" idx="3"/>
          </p:cNvCxnSpPr>
          <p:nvPr/>
        </p:nvCxnSpPr>
        <p:spPr>
          <a:xfrm flipH="1">
            <a:off x="4675679" y="2108456"/>
            <a:ext cx="7079554" cy="465062"/>
          </a:xfrm>
          <a:prstGeom prst="bentConnector3">
            <a:avLst>
              <a:gd name="adj1" fmla="val -32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067BE9-9D6C-258A-50EE-84688C3D825C}"/>
              </a:ext>
            </a:extLst>
          </p:cNvPr>
          <p:cNvCxnSpPr/>
          <p:nvPr/>
        </p:nvCxnSpPr>
        <p:spPr>
          <a:xfrm>
            <a:off x="4675679" y="2573518"/>
            <a:ext cx="0" cy="8554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C00B37-9910-5CBE-7DD7-929826A5E55B}"/>
              </a:ext>
            </a:extLst>
          </p:cNvPr>
          <p:cNvCxnSpPr>
            <a:endCxn id="17" idx="1"/>
          </p:cNvCxnSpPr>
          <p:nvPr/>
        </p:nvCxnSpPr>
        <p:spPr>
          <a:xfrm>
            <a:off x="4675679" y="3429000"/>
            <a:ext cx="669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505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CAA23A-D53B-7A01-CB10-CD744309A4B3}"/>
              </a:ext>
            </a:extLst>
          </p:cNvPr>
          <p:cNvSpPr/>
          <p:nvPr/>
        </p:nvSpPr>
        <p:spPr>
          <a:xfrm>
            <a:off x="461913" y="744718"/>
            <a:ext cx="1621411" cy="5561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0FC05B-A2F6-85D7-DBC4-C207E3FB4CE9}"/>
              </a:ext>
            </a:extLst>
          </p:cNvPr>
          <p:cNvSpPr/>
          <p:nvPr/>
        </p:nvSpPr>
        <p:spPr>
          <a:xfrm>
            <a:off x="2592371" y="744718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51E61B-3A28-3C01-772A-56FB9B0051DF}"/>
              </a:ext>
            </a:extLst>
          </p:cNvPr>
          <p:cNvSpPr/>
          <p:nvPr/>
        </p:nvSpPr>
        <p:spPr>
          <a:xfrm>
            <a:off x="4620705" y="744718"/>
            <a:ext cx="1883790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A91F53-BA9A-3BE0-FE6F-6B3AB035E54C}"/>
              </a:ext>
            </a:extLst>
          </p:cNvPr>
          <p:cNvSpPr/>
          <p:nvPr/>
        </p:nvSpPr>
        <p:spPr>
          <a:xfrm>
            <a:off x="6939699" y="744717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A8B3E-13B7-2B1A-7EC5-5B2ABE568F11}"/>
              </a:ext>
            </a:extLst>
          </p:cNvPr>
          <p:cNvSpPr/>
          <p:nvPr/>
        </p:nvSpPr>
        <p:spPr>
          <a:xfrm>
            <a:off x="6939699" y="2056615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A7806D-7378-6529-B481-8AACE1BBCF10}"/>
              </a:ext>
            </a:extLst>
          </p:cNvPr>
          <p:cNvSpPr/>
          <p:nvPr/>
        </p:nvSpPr>
        <p:spPr>
          <a:xfrm>
            <a:off x="9070157" y="744716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D66FBA-C6B6-F1ED-11B4-81E14A121DCD}"/>
              </a:ext>
            </a:extLst>
          </p:cNvPr>
          <p:cNvSpPr/>
          <p:nvPr/>
        </p:nvSpPr>
        <p:spPr>
          <a:xfrm>
            <a:off x="9070156" y="2056615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Setup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1144AE-7DCB-0876-95E7-195871E3FDE8}"/>
              </a:ext>
            </a:extLst>
          </p:cNvPr>
          <p:cNvSpPr/>
          <p:nvPr/>
        </p:nvSpPr>
        <p:spPr>
          <a:xfrm>
            <a:off x="4751894" y="2056614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FDCDAF-E809-EFD6-6DC2-BC1901ABC93E}"/>
              </a:ext>
            </a:extLst>
          </p:cNvPr>
          <p:cNvSpPr/>
          <p:nvPr/>
        </p:nvSpPr>
        <p:spPr>
          <a:xfrm>
            <a:off x="2592371" y="2056613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7E3251-0303-D86B-0973-B1F1C9DC9DCA}"/>
              </a:ext>
            </a:extLst>
          </p:cNvPr>
          <p:cNvSpPr/>
          <p:nvPr/>
        </p:nvSpPr>
        <p:spPr>
          <a:xfrm>
            <a:off x="432848" y="2056613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call for Input Data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3D29DB-D63A-7AFD-DE88-71F700DDD22C}"/>
              </a:ext>
            </a:extLst>
          </p:cNvPr>
          <p:cNvSpPr/>
          <p:nvPr/>
        </p:nvSpPr>
        <p:spPr>
          <a:xfrm>
            <a:off x="2592370" y="3453349"/>
            <a:ext cx="1621411" cy="5561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DD9050-B0E3-898F-E697-0F4C97D595CB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2083324" y="1022809"/>
            <a:ext cx="5090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4F8F59-2566-BCC1-67CE-51E19F7A4F2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213782" y="1022809"/>
            <a:ext cx="406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B4E178-CCF5-BBC4-B4C2-5B3D03D572C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04495" y="1022808"/>
            <a:ext cx="4352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DA36C7-59B0-7E81-CC23-B9A5F93831E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8561110" y="1022807"/>
            <a:ext cx="5090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570DAB-DE10-9D28-2899-E880918EDE5D}"/>
              </a:ext>
            </a:extLst>
          </p:cNvPr>
          <p:cNvCxnSpPr>
            <a:stCxn id="7" idx="3"/>
          </p:cNvCxnSpPr>
          <p:nvPr/>
        </p:nvCxnSpPr>
        <p:spPr>
          <a:xfrm>
            <a:off x="10691568" y="1022807"/>
            <a:ext cx="601743" cy="1311896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7D580-0109-5D4D-FEE8-F617ADEC4F0F}"/>
              </a:ext>
            </a:extLst>
          </p:cNvPr>
          <p:cNvCxnSpPr>
            <a:endCxn id="8" idx="3"/>
          </p:cNvCxnSpPr>
          <p:nvPr/>
        </p:nvCxnSpPr>
        <p:spPr>
          <a:xfrm flipH="1">
            <a:off x="10691567" y="2334703"/>
            <a:ext cx="60174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7136C4-3FE2-BE8C-D259-BB1A20AD0237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8561110" y="2334706"/>
            <a:ext cx="509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EB8305-BCF5-DE77-28C3-9F3A299499D3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6373305" y="2334705"/>
            <a:ext cx="5663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F9C8D7-F94F-24AC-8801-B56BA48F81D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4213782" y="2334704"/>
            <a:ext cx="5381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BF4A42-144C-3A32-32D6-096B36C61CA1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54259" y="2334704"/>
            <a:ext cx="538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82784DF-F591-5250-8C2B-5F11499E1C0D}"/>
              </a:ext>
            </a:extLst>
          </p:cNvPr>
          <p:cNvSpPr/>
          <p:nvPr/>
        </p:nvSpPr>
        <p:spPr>
          <a:xfrm>
            <a:off x="432847" y="3453348"/>
            <a:ext cx="1621411" cy="556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Output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ADA9F-D179-52F8-B3DA-A87CF7528B7E}"/>
              </a:ext>
            </a:extLst>
          </p:cNvPr>
          <p:cNvCxnSpPr>
            <a:stCxn id="11" idx="2"/>
            <a:endCxn id="48" idx="0"/>
          </p:cNvCxnSpPr>
          <p:nvPr/>
        </p:nvCxnSpPr>
        <p:spPr>
          <a:xfrm flipH="1">
            <a:off x="1243553" y="2612794"/>
            <a:ext cx="1" cy="84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E45441-3170-141F-D8C5-B9841D6088FC}"/>
              </a:ext>
            </a:extLst>
          </p:cNvPr>
          <p:cNvCxnSpPr>
            <a:stCxn id="48" idx="3"/>
            <a:endCxn id="13" idx="2"/>
          </p:cNvCxnSpPr>
          <p:nvPr/>
        </p:nvCxnSpPr>
        <p:spPr>
          <a:xfrm>
            <a:off x="2054258" y="3731439"/>
            <a:ext cx="5381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7831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Phani Srikar Pillalamarri</dc:creator>
  <cp:lastModifiedBy>Venkata Phani Srikar Pillalamarri</cp:lastModifiedBy>
  <cp:revision>3</cp:revision>
  <dcterms:created xsi:type="dcterms:W3CDTF">2024-08-02T13:01:00Z</dcterms:created>
  <dcterms:modified xsi:type="dcterms:W3CDTF">2024-08-04T11:26:21Z</dcterms:modified>
</cp:coreProperties>
</file>