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1DC7-41EA-82E5-8729-85BF40B80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EEA0-C95D-DA7E-9962-105BBD8E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EA77-0767-240C-40A7-20757963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2EDF-14DB-ED16-7337-29CC1520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63F-C2CE-AB39-5490-3F1EC331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ABD0-6E99-ACE0-62F6-C923558F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FB8AC-01E6-B2E4-9486-D4EB051EF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2EF6-52B0-E9C6-5637-863F8025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49A8-DE9F-8CCA-9709-12BE9C8A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188E-4470-1076-E969-64C62FE3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0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0061E-D7C3-391A-B05F-3FFF5E03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C5F9B-7181-813C-CEE3-744A524F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A63D-3E4C-1686-C765-9DC3C49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7480-7214-BC26-3CF5-4111CE86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EC60-14AC-8F21-2F22-46234F7A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1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4878-A87D-BAAD-1E88-FA899863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536A-BC50-867F-0E04-0C0934A9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74EF-82F5-8195-3397-75CE5DD8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3B68-654D-4DC7-778D-37731110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A24F-7670-DF41-191C-27423869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5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62D5-6F32-DC08-6177-120907BD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4516-7645-5663-0922-F2691B3F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E6EB-917A-6C91-1C6F-C929010A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15D5-6345-B4E9-140C-506196BD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2865-4B10-B478-968B-C26A6252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2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2FBD-EB9E-AC3F-D0B8-35C86CC0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F75C-D428-F9A9-99A6-EBF19BEE2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65DD-5F79-50B9-ECFF-8C60CCF8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0C9B0-2163-235D-DCE9-139552B3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1A1EE-D830-7285-65EA-25E76B99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36DA-130A-D0B2-006A-9BF43A17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8808-694F-0D4D-4CEE-A033F819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720-1802-BB69-BFC6-EC00FD4A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628FF-2D40-BD86-0B88-17AF58EC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C2A3D-CDF7-8411-F57A-0AA30666E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74FD-09D9-A058-9738-D26B8555C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F788F-0E63-BA41-69F6-630032A6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F3D32-1AED-66C1-184D-900C4BA6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A3A99-180C-2B17-E0FD-F2D1D0A2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28DE-77D2-A7AB-A6FE-BF264AA9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7CA11-C7DD-D660-CE63-BE7C292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1D92C-B338-AB51-792C-51B06951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6E629-A9D1-1727-A1DB-6B6AA5AB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4FD44-1517-E99E-B6E2-30049214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46D2-9605-ECCD-6019-1E1ADF99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09C20-5997-E8C2-3DA0-B9CEF4F0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B65E-D2E8-6654-F1A0-A402ED75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A344-FCF6-3C0C-6F4B-8E7CEF3C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A2E60-DB3D-00AB-01E4-A13A9624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ED83F-3E3D-1730-6DD2-7D8B5F99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ED90-FE3E-B1C9-09D4-B0F05143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CDBA-74D4-14C1-6884-37EC5AEC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2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5811-F8E0-98AB-7E50-22AAC98C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E7B6-D76B-4DC0-D19F-60358B872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82EDB-990B-21A8-126B-86EE0BFAF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E2C9-7A1B-23A1-08F8-18E47951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3868-640C-EF43-E876-A2E2490B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EC38B-A8DC-30CA-C94D-DF605683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72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39A3B-CE52-3E99-3313-F174D547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6EA1-9EDD-5A9B-6FEB-21D94C65F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BE8A-3B09-C473-3075-B138DE6E6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6EA8-9404-466D-BD70-50711599D25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34B2-33BA-7B77-BCE7-36B053EEC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FDA5-8F10-EA4A-F1CC-72944FC78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2AD1-4057-4390-9AAA-2C9451857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0A2ED4-0C95-AD32-7A18-94FFCE3DB6B9}"/>
              </a:ext>
            </a:extLst>
          </p:cNvPr>
          <p:cNvSpPr/>
          <p:nvPr/>
        </p:nvSpPr>
        <p:spPr>
          <a:xfrm>
            <a:off x="510612" y="1053939"/>
            <a:ext cx="1941921" cy="8012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91DCE3C-B41C-D7E2-A425-5D4A8B65675E}"/>
              </a:ext>
            </a:extLst>
          </p:cNvPr>
          <p:cNvSpPr/>
          <p:nvPr/>
        </p:nvSpPr>
        <p:spPr>
          <a:xfrm>
            <a:off x="2848458" y="662724"/>
            <a:ext cx="1941921" cy="15837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UCI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571B41-A118-08EA-2D70-AB136493EF75}"/>
              </a:ext>
            </a:extLst>
          </p:cNvPr>
          <p:cNvSpPr/>
          <p:nvPr/>
        </p:nvSpPr>
        <p:spPr>
          <a:xfrm>
            <a:off x="5224010" y="1145846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Exceptions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DD3A03-4BED-7C1C-4E64-38810D4F9B2C}"/>
              </a:ext>
            </a:extLst>
          </p:cNvPr>
          <p:cNvSpPr/>
          <p:nvPr/>
        </p:nvSpPr>
        <p:spPr>
          <a:xfrm>
            <a:off x="5224009" y="2071244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Pandas Data Frame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0A7B1F-BBF0-7BC9-4AAC-B8A6DE7FC6F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452533" y="1454576"/>
            <a:ext cx="41477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09925E-5441-C1F2-F3F7-E93093C1464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09232" y="1454575"/>
            <a:ext cx="4147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EF19E53-BC59-7BC6-0BF8-52D062907D0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09232" y="1454576"/>
            <a:ext cx="414777" cy="9253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8A52C7-D8D8-7785-EB06-D549C88642DD}"/>
              </a:ext>
            </a:extLst>
          </p:cNvPr>
          <p:cNvSpPr/>
          <p:nvPr/>
        </p:nvSpPr>
        <p:spPr>
          <a:xfrm>
            <a:off x="4601835" y="1192994"/>
            <a:ext cx="669303" cy="261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5F049-FCA5-52AE-5AB4-43892401F5B2}"/>
              </a:ext>
            </a:extLst>
          </p:cNvPr>
          <p:cNvSpPr/>
          <p:nvPr/>
        </p:nvSpPr>
        <p:spPr>
          <a:xfrm>
            <a:off x="4139924" y="1984845"/>
            <a:ext cx="923821" cy="261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69DE50-EEE8-72B9-408A-0790450A09CB}"/>
              </a:ext>
            </a:extLst>
          </p:cNvPr>
          <p:cNvSpPr/>
          <p:nvPr/>
        </p:nvSpPr>
        <p:spPr>
          <a:xfrm>
            <a:off x="7477029" y="2071241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Scaling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BC495B1-70B6-5F76-E3A9-BDC056DDD9C7}"/>
              </a:ext>
            </a:extLst>
          </p:cNvPr>
          <p:cNvSpPr/>
          <p:nvPr/>
        </p:nvSpPr>
        <p:spPr>
          <a:xfrm>
            <a:off x="5271137" y="3097394"/>
            <a:ext cx="2045616" cy="12062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7FB6DF-A0A4-E1C5-8BB1-71F832F9546D}"/>
              </a:ext>
            </a:extLst>
          </p:cNvPr>
          <p:cNvSpPr/>
          <p:nvPr/>
        </p:nvSpPr>
        <p:spPr>
          <a:xfrm>
            <a:off x="5271137" y="4584451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80EE4D-871B-0F29-B86B-D7009D1C9ACE}"/>
              </a:ext>
            </a:extLst>
          </p:cNvPr>
          <p:cNvSpPr/>
          <p:nvPr/>
        </p:nvSpPr>
        <p:spPr>
          <a:xfrm>
            <a:off x="5271137" y="5577818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C20F1-C866-40BF-441A-C139A05AA9D7}"/>
              </a:ext>
            </a:extLst>
          </p:cNvPr>
          <p:cNvSpPr/>
          <p:nvPr/>
        </p:nvSpPr>
        <p:spPr>
          <a:xfrm>
            <a:off x="8452698" y="5577818"/>
            <a:ext cx="2045617" cy="617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79650-81F6-5149-75DA-A123809E8CC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269626" y="2379970"/>
            <a:ext cx="1602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9AFBE-7251-6163-4D99-06CD15E0644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293945" y="4303634"/>
            <a:ext cx="1" cy="28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C2F6A7-D035-474A-81D7-9A9E10C3934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293946" y="5201908"/>
            <a:ext cx="0" cy="375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CC145D-86EE-308E-3FBF-199559F12E8C}"/>
              </a:ext>
            </a:extLst>
          </p:cNvPr>
          <p:cNvCxnSpPr>
            <a:stCxn id="15" idx="3"/>
            <a:endCxn id="16" idx="2"/>
          </p:cNvCxnSpPr>
          <p:nvPr/>
        </p:nvCxnSpPr>
        <p:spPr>
          <a:xfrm>
            <a:off x="7316754" y="5886547"/>
            <a:ext cx="1135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853456-7D26-C0B6-82C3-2A495501788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601834" y="2379970"/>
            <a:ext cx="4920812" cy="465062"/>
          </a:xfrm>
          <a:prstGeom prst="bentConnector3">
            <a:avLst>
              <a:gd name="adj1" fmla="val -46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067BE9-9D6C-258A-50EE-84688C3D825C}"/>
              </a:ext>
            </a:extLst>
          </p:cNvPr>
          <p:cNvCxnSpPr/>
          <p:nvPr/>
        </p:nvCxnSpPr>
        <p:spPr>
          <a:xfrm>
            <a:off x="4601834" y="2845032"/>
            <a:ext cx="0" cy="8554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C00B37-9910-5CBE-7DD7-929826A5E55B}"/>
              </a:ext>
            </a:extLst>
          </p:cNvPr>
          <p:cNvCxnSpPr>
            <a:endCxn id="13" idx="1"/>
          </p:cNvCxnSpPr>
          <p:nvPr/>
        </p:nvCxnSpPr>
        <p:spPr>
          <a:xfrm>
            <a:off x="4601834" y="3700514"/>
            <a:ext cx="669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009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Phani Srikar Pillalamarri</dc:creator>
  <cp:lastModifiedBy>Venkata Phani Srikar Pillalamarri</cp:lastModifiedBy>
  <cp:revision>1</cp:revision>
  <dcterms:created xsi:type="dcterms:W3CDTF">2024-09-24T14:36:04Z</dcterms:created>
  <dcterms:modified xsi:type="dcterms:W3CDTF">2024-09-24T14:58:34Z</dcterms:modified>
</cp:coreProperties>
</file>