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ntonio" panose="020B0604020202020204" charset="0"/>
      <p:regular r:id="rId8"/>
    </p:embeddedFont>
    <p:embeddedFont>
      <p:font typeface="Antonio Bold" panose="020B0604020202020204" charset="0"/>
      <p:regular r:id="rId9"/>
    </p:embeddedFont>
    <p:embeddedFont>
      <p:font typeface="Antonio Ultra-Bold" panose="020B0604020202020204" charset="0"/>
      <p:regular r:id="rId10"/>
    </p:embeddedFont>
    <p:embeddedFont>
      <p:font typeface="Hero" panose="020B0604020202020204" charset="0"/>
      <p:regular r:id="rId11"/>
    </p:embeddedFont>
    <p:embeddedFont>
      <p:font typeface="Hero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370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5T13:04:00.2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1 674 24575,'952'0'0,"-944"0"0,48 3 0,-54-3 0,1 0 0,-1 1 0,0-1 0,0 1 0,0-1 0,0 1 0,0 0 0,0 0 0,0 0 0,0 0 0,0 0 0,0 0 0,0 0 0,0 1 0,-1-1 0,1 1 0,-1-1 0,1 1 0,-1 0 0,2 3 0,-2-5 0,-1 1 0,0-1 0,0 1 0,0-1 0,0 1 0,0 0 0,0-1 0,0 1 0,0-1 0,0 1 0,0-1 0,0 1 0,0 0 0,0-1 0,0 1 0,0-1 0,-1 1 0,1-1 0,0 1 0,0-1 0,-1 1 0,1-1 0,0 1 0,-1-1 0,1 1 0,-1-1 0,1 1 0,0-1 0,-1 0 0,1 1 0,-1-1 0,1 0 0,-2 1 0,-23 8 0,14-6 0,-407 77 0,261-75 0,114-6 0,0 2 0,0 2 0,-44 9 0,69-6 0,18-6 0,0 0 0,0 1 0,0-1 0,0 0 0,0 0 0,0 0 0,0 0 0,0 1 0,0-1 0,0 0 0,-1 0 0,1 0 0,0 0 0,0 1 0,0-1 0,0 0 0,0 0 0,0 0 0,0 0 0,1 1 0,-1-1 0,0 0 0,0 0 0,0 0 0,0 0 0,0 1 0,0-1 0,0 0 0,0 0 0,0 0 0,0 0 0,0 0 0,1 1 0,-1-1 0,0 0 0,0 0 0,0 0 0,0 0 0,0 0 0,1 0 0,-1 0 0,0 0 0,0 1 0,0-1 0,1 0 0,35 12 0,-14-6 0,23 9 0,0-2 0,1-2 0,1-3 0,78 5 0,196-11 0,-162-5 0,3151 3 0,-3118-17 0,-53 2 0,-108 11 0,0-1 0,0-1 0,0-2 0,-1-1 0,-1-1 0,42-22 0,-48 24 0,-1 0 0,1 2 0,0 0 0,1 1 0,44-2 0,124 7 0,-109 2 0,511 0 0,-607-3 0,0-1 0,0 0 0,1-1 0,-20-7 0,-3-1 0,27 9 0,-122-32 0,-169-69 0,138 46 0,90 35 0,-211-51 0,164 46 0,38 11 0,-1 4 0,-1 3 0,-158 4 0,205 3 0,-1-2 0,1-1 0,0-2 0,1-1 0,-45-17 0,32 10 0,-93-17 0,33 23 0,-179 8 0,131 5 0,131-6 0,1-1 0,-1 0 0,1-2 0,1 0 0,-25-10 0,16 5 0,-58-10 0,11 13 0,-133 5 0,15 2 0,89-14 0,33 3 0,47 5 0,-1 0 0,1-1 0,-40-17 0,0 0 0,27 12 0,-1 1 0,-1 2 0,1 1 0,-60-2 0,75 11 0,3-2 0,26-3 0,14-4 0,15-4 0,1 1 0,1 1 0,0 3 0,0 0 0,51-2 0,180 6 0,-184 4 0,93 1-1365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5T13:04:03.1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1707 146 24575,'-795'0'0,"590"-17"0,32 0 0,36 17 0,-59-4 0,180 1 0,-1-1 0,1-1 0,0 0 0,0-2 0,0 0 0,1 0 0,-26-18 0,8 6 0,19 8 0,14 11 0,0-1 0,0 1 0,-1 0 0,1 0 0,0 0 0,0 0 0,0-1 0,0 1 0,0 0 0,0 0 0,0 0 0,0-1 0,0 1 0,0 0 0,0 0 0,0 0 0,0-1 0,0 1 0,0 0 0,0 0 0,0 0 0,0-1 0,0 1 0,0 0 0,1 0 0,-1 0 0,0 0 0,0-1 0,0 1 0,0 0 0,0 0 0,0 0 0,1 0 0,-1 0 0,0-1 0,0 1 0,0 0 0,0 0 0,1 0 0,30-6 0,428 5 0,-223 4 0,1546-3 0,-1814 0-1365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8.sv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385668" y="-2016955"/>
            <a:ext cx="10287000" cy="14320911"/>
            <a:chOff x="0" y="0"/>
            <a:chExt cx="660400" cy="9193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919367"/>
            </a:xfrm>
            <a:custGeom>
              <a:avLst/>
              <a:gdLst/>
              <a:ahLst/>
              <a:cxnLst/>
              <a:rect l="l" t="t" r="r" b="b"/>
              <a:pathLst>
                <a:path w="660400" h="919367">
                  <a:moveTo>
                    <a:pt x="220252" y="900298"/>
                  </a:moveTo>
                  <a:cubicBezTo>
                    <a:pt x="254109" y="911812"/>
                    <a:pt x="292600" y="919367"/>
                    <a:pt x="330378" y="919367"/>
                  </a:cubicBezTo>
                  <a:cubicBezTo>
                    <a:pt x="368157" y="919367"/>
                    <a:pt x="404509" y="912890"/>
                    <a:pt x="438009" y="901376"/>
                  </a:cubicBezTo>
                  <a:cubicBezTo>
                    <a:pt x="438723" y="901017"/>
                    <a:pt x="439435" y="901017"/>
                    <a:pt x="440148" y="900657"/>
                  </a:cubicBezTo>
                  <a:cubicBezTo>
                    <a:pt x="565955" y="854602"/>
                    <a:pt x="658618" y="732988"/>
                    <a:pt x="660400" y="5884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588061"/>
                  </a:lnTo>
                  <a:cubicBezTo>
                    <a:pt x="1782" y="733707"/>
                    <a:pt x="93019" y="855322"/>
                    <a:pt x="220252" y="90029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60400" cy="8304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-4114800" y="-2016955"/>
            <a:ext cx="10287000" cy="14320911"/>
            <a:chOff x="0" y="0"/>
            <a:chExt cx="660400" cy="9193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919367"/>
            </a:xfrm>
            <a:custGeom>
              <a:avLst/>
              <a:gdLst/>
              <a:ahLst/>
              <a:cxnLst/>
              <a:rect l="l" t="t" r="r" b="b"/>
              <a:pathLst>
                <a:path w="660400" h="919367">
                  <a:moveTo>
                    <a:pt x="220252" y="900298"/>
                  </a:moveTo>
                  <a:cubicBezTo>
                    <a:pt x="254109" y="911812"/>
                    <a:pt x="292600" y="919367"/>
                    <a:pt x="330378" y="919367"/>
                  </a:cubicBezTo>
                  <a:cubicBezTo>
                    <a:pt x="368157" y="919367"/>
                    <a:pt x="404509" y="912890"/>
                    <a:pt x="438009" y="901376"/>
                  </a:cubicBezTo>
                  <a:cubicBezTo>
                    <a:pt x="438723" y="901017"/>
                    <a:pt x="439435" y="901017"/>
                    <a:pt x="440148" y="900657"/>
                  </a:cubicBezTo>
                  <a:cubicBezTo>
                    <a:pt x="565955" y="854602"/>
                    <a:pt x="658618" y="732988"/>
                    <a:pt x="660400" y="5884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588061"/>
                  </a:lnTo>
                  <a:cubicBezTo>
                    <a:pt x="1782" y="733707"/>
                    <a:pt x="93019" y="855322"/>
                    <a:pt x="220252" y="900298"/>
                  </a:cubicBezTo>
                  <a:close/>
                </a:path>
              </a:pathLst>
            </a:custGeom>
            <a:solidFill>
              <a:srgbClr val="D1D1D1">
                <a:alpha val="7843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660400" cy="8304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394460" y="1273917"/>
            <a:ext cx="887151" cy="698631"/>
          </a:xfrm>
          <a:custGeom>
            <a:avLst/>
            <a:gdLst/>
            <a:ahLst/>
            <a:cxnLst/>
            <a:rect l="l" t="t" r="r" b="b"/>
            <a:pathLst>
              <a:path w="887151" h="698631">
                <a:moveTo>
                  <a:pt x="0" y="0"/>
                </a:moveTo>
                <a:lnTo>
                  <a:pt x="887151" y="0"/>
                </a:lnTo>
                <a:lnTo>
                  <a:pt x="887151" y="698632"/>
                </a:lnTo>
                <a:lnTo>
                  <a:pt x="0" y="698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144000" y="5620178"/>
            <a:ext cx="887151" cy="698631"/>
          </a:xfrm>
          <a:custGeom>
            <a:avLst/>
            <a:gdLst/>
            <a:ahLst/>
            <a:cxnLst/>
            <a:rect l="l" t="t" r="r" b="b"/>
            <a:pathLst>
              <a:path w="887151" h="698631">
                <a:moveTo>
                  <a:pt x="0" y="0"/>
                </a:moveTo>
                <a:lnTo>
                  <a:pt x="887151" y="0"/>
                </a:lnTo>
                <a:lnTo>
                  <a:pt x="887151" y="698631"/>
                </a:lnTo>
                <a:lnTo>
                  <a:pt x="0" y="6986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-631288" y="7715250"/>
            <a:ext cx="7537415" cy="1144758"/>
            <a:chOff x="0" y="0"/>
            <a:chExt cx="1985163" cy="3015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85163" cy="301500"/>
            </a:xfrm>
            <a:custGeom>
              <a:avLst/>
              <a:gdLst/>
              <a:ahLst/>
              <a:cxnLst/>
              <a:rect l="l" t="t" r="r" b="b"/>
              <a:pathLst>
                <a:path w="1985163" h="301500">
                  <a:moveTo>
                    <a:pt x="0" y="0"/>
                  </a:moveTo>
                  <a:lnTo>
                    <a:pt x="1985163" y="0"/>
                  </a:lnTo>
                  <a:lnTo>
                    <a:pt x="1985163" y="301500"/>
                  </a:lnTo>
                  <a:lnTo>
                    <a:pt x="0" y="3015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985163" cy="339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4920301" y="3918795"/>
            <a:ext cx="2449409" cy="2449409"/>
          </a:xfrm>
          <a:custGeom>
            <a:avLst/>
            <a:gdLst/>
            <a:ahLst/>
            <a:cxnLst/>
            <a:rect l="l" t="t" r="r" b="b"/>
            <a:pathLst>
              <a:path w="2449409" h="2449409">
                <a:moveTo>
                  <a:pt x="0" y="0"/>
                </a:moveTo>
                <a:lnTo>
                  <a:pt x="2449410" y="0"/>
                </a:lnTo>
                <a:lnTo>
                  <a:pt x="2449410" y="2449410"/>
                </a:lnTo>
                <a:lnTo>
                  <a:pt x="0" y="24494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TextBox 14"/>
          <p:cNvSpPr txBox="1"/>
          <p:nvPr/>
        </p:nvSpPr>
        <p:spPr>
          <a:xfrm>
            <a:off x="637557" y="2468334"/>
            <a:ext cx="10946609" cy="2813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13"/>
              </a:lnSpc>
            </a:pPr>
            <a:r>
              <a:rPr lang="en-US" sz="10494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ASTOR AI</a:t>
            </a:r>
          </a:p>
          <a:p>
            <a:pPr algn="l">
              <a:lnSpc>
                <a:spcPts val="10913"/>
              </a:lnSpc>
            </a:pPr>
            <a:r>
              <a:rPr lang="en-US" sz="10494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MEDICAL CHAT DOCTOR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44036" y="7299943"/>
            <a:ext cx="7045566" cy="415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6"/>
              </a:lnSpc>
            </a:pPr>
            <a:r>
              <a:rPr lang="en-US" sz="2433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A Presentation by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44036" y="7940380"/>
            <a:ext cx="6662091" cy="770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07"/>
              </a:lnSpc>
            </a:pPr>
            <a:r>
              <a:rPr lang="en-US" sz="5584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SRIKAR VELUVALI (G33)</a:t>
            </a:r>
          </a:p>
        </p:txBody>
      </p:sp>
      <p:sp>
        <p:nvSpPr>
          <p:cNvPr id="17" name="Freeform 17"/>
          <p:cNvSpPr/>
          <p:nvPr/>
        </p:nvSpPr>
        <p:spPr>
          <a:xfrm>
            <a:off x="3766819" y="6832778"/>
            <a:ext cx="887151" cy="698631"/>
          </a:xfrm>
          <a:custGeom>
            <a:avLst/>
            <a:gdLst/>
            <a:ahLst/>
            <a:cxnLst/>
            <a:rect l="l" t="t" r="r" b="b"/>
            <a:pathLst>
              <a:path w="887151" h="698631">
                <a:moveTo>
                  <a:pt x="0" y="0"/>
                </a:moveTo>
                <a:lnTo>
                  <a:pt x="887151" y="0"/>
                </a:lnTo>
                <a:lnTo>
                  <a:pt x="887151" y="698631"/>
                </a:lnTo>
                <a:lnTo>
                  <a:pt x="0" y="6986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051923" y="1028700"/>
            <a:ext cx="887151" cy="698631"/>
          </a:xfrm>
          <a:custGeom>
            <a:avLst/>
            <a:gdLst/>
            <a:ahLst/>
            <a:cxnLst/>
            <a:rect l="l" t="t" r="r" b="b"/>
            <a:pathLst>
              <a:path w="887151" h="698631">
                <a:moveTo>
                  <a:pt x="0" y="0"/>
                </a:moveTo>
                <a:lnTo>
                  <a:pt x="887151" y="0"/>
                </a:lnTo>
                <a:lnTo>
                  <a:pt x="887151" y="698631"/>
                </a:lnTo>
                <a:lnTo>
                  <a:pt x="0" y="6986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071408" y="9055095"/>
            <a:ext cx="887151" cy="698631"/>
          </a:xfrm>
          <a:custGeom>
            <a:avLst/>
            <a:gdLst/>
            <a:ahLst/>
            <a:cxnLst/>
            <a:rect l="l" t="t" r="r" b="b"/>
            <a:pathLst>
              <a:path w="887151" h="698631">
                <a:moveTo>
                  <a:pt x="0" y="0"/>
                </a:moveTo>
                <a:lnTo>
                  <a:pt x="887151" y="0"/>
                </a:lnTo>
                <a:lnTo>
                  <a:pt x="887151" y="698632"/>
                </a:lnTo>
                <a:lnTo>
                  <a:pt x="0" y="698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997223" y="120605"/>
            <a:ext cx="2148368" cy="2148368"/>
          </a:xfrm>
          <a:custGeom>
            <a:avLst/>
            <a:gdLst/>
            <a:ahLst/>
            <a:cxnLst/>
            <a:rect l="l" t="t" r="r" b="b"/>
            <a:pathLst>
              <a:path w="2148368" h="2148368">
                <a:moveTo>
                  <a:pt x="0" y="0"/>
                </a:moveTo>
                <a:lnTo>
                  <a:pt x="2148369" y="0"/>
                </a:lnTo>
                <a:lnTo>
                  <a:pt x="2148369" y="2148368"/>
                </a:lnTo>
                <a:lnTo>
                  <a:pt x="0" y="21483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238604" y="480613"/>
            <a:ext cx="5810791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Antonio Ultra-Bold"/>
                <a:ea typeface="Antonio Ultra-Bold"/>
                <a:cs typeface="Antonio Ultra-Bold"/>
                <a:sym typeface="Antonio Ultra-Bold"/>
              </a:rPr>
              <a:t>Introduction</a:t>
            </a:r>
          </a:p>
        </p:txBody>
      </p:sp>
      <p:sp>
        <p:nvSpPr>
          <p:cNvPr id="6" name="Freeform 6"/>
          <p:cNvSpPr/>
          <p:nvPr/>
        </p:nvSpPr>
        <p:spPr>
          <a:xfrm>
            <a:off x="12344671" y="1028700"/>
            <a:ext cx="887151" cy="698631"/>
          </a:xfrm>
          <a:custGeom>
            <a:avLst/>
            <a:gdLst/>
            <a:ahLst/>
            <a:cxnLst/>
            <a:rect l="l" t="t" r="r" b="b"/>
            <a:pathLst>
              <a:path w="887151" h="698631">
                <a:moveTo>
                  <a:pt x="0" y="0"/>
                </a:moveTo>
                <a:lnTo>
                  <a:pt x="887151" y="0"/>
                </a:lnTo>
                <a:lnTo>
                  <a:pt x="887151" y="698631"/>
                </a:lnTo>
                <a:lnTo>
                  <a:pt x="0" y="6986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430638" y="2480447"/>
            <a:ext cx="15426723" cy="2288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76"/>
              </a:lnSpc>
            </a:pPr>
            <a:r>
              <a:rPr lang="en-US" sz="3268">
                <a:solidFill>
                  <a:srgbClr val="000000"/>
                </a:solidFill>
                <a:latin typeface="Antonio"/>
                <a:ea typeface="Antonio"/>
                <a:cs typeface="Antonio"/>
                <a:sym typeface="Antonio"/>
              </a:rPr>
              <a:t>Astor AI (ASk docTOR) is a cutting-edge chatbot designed to provide medical assistance to patients, especially in scenarios where doctors may not be readily available. Utilizing the advanced Llama3 model fine-tuned with a custom dataset, Astor AI aims to address patient queries and offer preliminary medical advice.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43146" y="4980048"/>
            <a:ext cx="17401708" cy="5220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72"/>
              </a:lnSpc>
            </a:pPr>
            <a:r>
              <a:rPr lang="en-US" sz="2980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Problem Statement</a:t>
            </a:r>
          </a:p>
          <a:p>
            <a:pPr algn="ctr">
              <a:lnSpc>
                <a:spcPts val="4172"/>
              </a:lnSpc>
            </a:pPr>
            <a:r>
              <a:rPr lang="en-US" sz="2980">
                <a:solidFill>
                  <a:srgbClr val="000000"/>
                </a:solidFill>
                <a:latin typeface="Antonio"/>
                <a:ea typeface="Antonio"/>
                <a:cs typeface="Antonio"/>
                <a:sym typeface="Antonio"/>
              </a:rPr>
              <a:t>In many situations, accessing immediate medical advice can be challenging, particularly for non-critical conditions. There is a significant potential for AI to bridge this gap by providing reliable and timely responses to patient queries, enhancing the accessibility of healthcare information.</a:t>
            </a:r>
          </a:p>
          <a:p>
            <a:pPr marL="643506" lvl="1" indent="-321753" algn="l">
              <a:lnSpc>
                <a:spcPts val="4172"/>
              </a:lnSpc>
              <a:buFont typeface="Arial"/>
              <a:buChar char="•"/>
            </a:pPr>
            <a:r>
              <a:rPr lang="en-US" sz="2980">
                <a:solidFill>
                  <a:srgbClr val="000000"/>
                </a:solidFill>
                <a:latin typeface="Antonio"/>
                <a:ea typeface="Antonio"/>
                <a:cs typeface="Antonio"/>
                <a:sym typeface="Antonio"/>
              </a:rPr>
              <a:t>Develop a robust AI-powered chatbot capable of understanding and responding to medical queries.</a:t>
            </a:r>
          </a:p>
          <a:p>
            <a:pPr marL="643506" lvl="1" indent="-321753" algn="l">
              <a:lnSpc>
                <a:spcPts val="4172"/>
              </a:lnSpc>
              <a:buFont typeface="Arial"/>
              <a:buChar char="•"/>
            </a:pPr>
            <a:r>
              <a:rPr lang="en-US" sz="2980">
                <a:solidFill>
                  <a:srgbClr val="000000"/>
                </a:solidFill>
                <a:latin typeface="Antonio"/>
                <a:ea typeface="Antonio"/>
                <a:cs typeface="Antonio"/>
                <a:sym typeface="Antonio"/>
              </a:rPr>
              <a:t>Ensure the chatbot provides relevant and accurate answers, improving the quality of initial diagnosis and guidance.</a:t>
            </a:r>
          </a:p>
          <a:p>
            <a:pPr marL="643506" lvl="1" indent="-321753" algn="l">
              <a:lnSpc>
                <a:spcPts val="4172"/>
              </a:lnSpc>
              <a:buFont typeface="Arial"/>
              <a:buChar char="•"/>
            </a:pPr>
            <a:r>
              <a:rPr lang="en-US" sz="2980">
                <a:solidFill>
                  <a:srgbClr val="000000"/>
                </a:solidFill>
                <a:latin typeface="Antonio"/>
                <a:ea typeface="Antonio"/>
                <a:cs typeface="Antonio"/>
                <a:sym typeface="Antonio"/>
              </a:rPr>
              <a:t>Implement features that mimic doctor appointments, allowing users to have detailed and contextually relevant interactions.</a:t>
            </a:r>
          </a:p>
          <a:p>
            <a:pPr algn="ctr">
              <a:lnSpc>
                <a:spcPts val="4172"/>
              </a:lnSpc>
            </a:pPr>
            <a:endParaRPr lang="en-US" sz="2980">
              <a:solidFill>
                <a:srgbClr val="000000"/>
              </a:solidFill>
              <a:latin typeface="Antonio"/>
              <a:ea typeface="Antonio"/>
              <a:cs typeface="Antonio"/>
              <a:sym typeface="Antonio"/>
            </a:endParaRPr>
          </a:p>
          <a:p>
            <a:pPr algn="ctr">
              <a:lnSpc>
                <a:spcPts val="4172"/>
              </a:lnSpc>
            </a:pPr>
            <a:endParaRPr lang="en-US" sz="2980">
              <a:solidFill>
                <a:srgbClr val="000000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4102" y="-5389014"/>
            <a:ext cx="12736762" cy="15676014"/>
            <a:chOff x="0" y="0"/>
            <a:chExt cx="6604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604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24102" y="2122777"/>
            <a:ext cx="6368381" cy="8164223"/>
            <a:chOff x="0" y="0"/>
            <a:chExt cx="1677269" cy="215024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77269" cy="2150248"/>
            </a:xfrm>
            <a:custGeom>
              <a:avLst/>
              <a:gdLst/>
              <a:ahLst/>
              <a:cxnLst/>
              <a:rect l="l" t="t" r="r" b="b"/>
              <a:pathLst>
                <a:path w="1677269" h="2150248">
                  <a:moveTo>
                    <a:pt x="0" y="0"/>
                  </a:moveTo>
                  <a:lnTo>
                    <a:pt x="1677269" y="0"/>
                  </a:lnTo>
                  <a:lnTo>
                    <a:pt x="1677269" y="2150248"/>
                  </a:lnTo>
                  <a:lnTo>
                    <a:pt x="0" y="215024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77269" cy="21883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0" y="2800473"/>
            <a:ext cx="624102" cy="4686054"/>
            <a:chOff x="0" y="0"/>
            <a:chExt cx="164373" cy="123418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4373" cy="1234187"/>
            </a:xfrm>
            <a:custGeom>
              <a:avLst/>
              <a:gdLst/>
              <a:ahLst/>
              <a:cxnLst/>
              <a:rect l="l" t="t" r="r" b="b"/>
              <a:pathLst>
                <a:path w="164373" h="1234187">
                  <a:moveTo>
                    <a:pt x="0" y="0"/>
                  </a:moveTo>
                  <a:lnTo>
                    <a:pt x="164373" y="0"/>
                  </a:lnTo>
                  <a:lnTo>
                    <a:pt x="164373" y="1234187"/>
                  </a:lnTo>
                  <a:lnTo>
                    <a:pt x="0" y="123418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64373" cy="1272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8700" y="9700500"/>
            <a:ext cx="451308" cy="45130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754155" y="9700500"/>
            <a:ext cx="451308" cy="451308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479609" y="9700500"/>
            <a:ext cx="451308" cy="451308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205064" y="9700500"/>
            <a:ext cx="451308" cy="451308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480008" y="2363967"/>
            <a:ext cx="9596463" cy="7184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Artificial Intelligence And Machine Learning</a:t>
            </a:r>
          </a:p>
          <a:p>
            <a:pPr marL="626107" lvl="1" indent="-313054" algn="just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Llama 3 Model</a:t>
            </a:r>
          </a:p>
          <a:p>
            <a:pPr marL="626107" lvl="1" indent="-313054" algn="just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Huggingface</a:t>
            </a:r>
          </a:p>
          <a:p>
            <a:pPr marL="626107" lvl="1" indent="-313054" algn="just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Ollama</a:t>
            </a:r>
          </a:p>
          <a:p>
            <a:pPr marL="626107" lvl="1" indent="-313054" algn="just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Google Colab</a:t>
            </a:r>
          </a:p>
          <a:p>
            <a:pPr algn="just"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Database</a:t>
            </a:r>
          </a:p>
          <a:p>
            <a:pPr marL="626107" lvl="1" indent="-313054" algn="just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MongoDB</a:t>
            </a:r>
          </a:p>
          <a:p>
            <a:pPr algn="just"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Frontend</a:t>
            </a:r>
          </a:p>
          <a:p>
            <a:pPr marL="626107" lvl="1" indent="-313054" algn="just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ReactJS</a:t>
            </a:r>
          </a:p>
          <a:p>
            <a:pPr algn="just"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Backend</a:t>
            </a:r>
          </a:p>
          <a:p>
            <a:pPr marL="626107" lvl="1" indent="-313054" algn="just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Python</a:t>
            </a:r>
          </a:p>
          <a:p>
            <a:pPr marL="626107" lvl="1" indent="-313054" algn="just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Flask</a:t>
            </a:r>
          </a:p>
          <a:p>
            <a:pPr algn="just"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Hero Bold"/>
                <a:ea typeface="Hero Bold"/>
                <a:cs typeface="Hero Bold"/>
                <a:sym typeface="Hero Bold"/>
              </a:rPr>
              <a:t>Authorization and Authentication</a:t>
            </a:r>
          </a:p>
          <a:p>
            <a:pPr marL="626107" lvl="1" indent="-313054" algn="just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JWT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565187" y="556233"/>
            <a:ext cx="4967876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Antonio Ultra-Bold"/>
                <a:ea typeface="Antonio Ultra-Bold"/>
                <a:cs typeface="Antonio Ultra-Bold"/>
                <a:sym typeface="Antonio Ultra-Bold"/>
              </a:rPr>
              <a:t>Tech Stack</a:t>
            </a:r>
          </a:p>
        </p:txBody>
      </p:sp>
      <p:sp>
        <p:nvSpPr>
          <p:cNvPr id="25" name="Freeform 25"/>
          <p:cNvSpPr/>
          <p:nvPr/>
        </p:nvSpPr>
        <p:spPr>
          <a:xfrm>
            <a:off x="6711322" y="1570342"/>
            <a:ext cx="887151" cy="698631"/>
          </a:xfrm>
          <a:custGeom>
            <a:avLst/>
            <a:gdLst/>
            <a:ahLst/>
            <a:cxnLst/>
            <a:rect l="l" t="t" r="r" b="b"/>
            <a:pathLst>
              <a:path w="887151" h="698631">
                <a:moveTo>
                  <a:pt x="0" y="0"/>
                </a:moveTo>
                <a:lnTo>
                  <a:pt x="887151" y="0"/>
                </a:lnTo>
                <a:lnTo>
                  <a:pt x="887151" y="698631"/>
                </a:lnTo>
                <a:lnTo>
                  <a:pt x="0" y="6986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5997223" y="120605"/>
            <a:ext cx="2148368" cy="2148368"/>
          </a:xfrm>
          <a:custGeom>
            <a:avLst/>
            <a:gdLst/>
            <a:ahLst/>
            <a:cxnLst/>
            <a:rect l="l" t="t" r="r" b="b"/>
            <a:pathLst>
              <a:path w="2148368" h="2148368">
                <a:moveTo>
                  <a:pt x="0" y="0"/>
                </a:moveTo>
                <a:lnTo>
                  <a:pt x="2148369" y="0"/>
                </a:lnTo>
                <a:lnTo>
                  <a:pt x="2148369" y="2148368"/>
                </a:lnTo>
                <a:lnTo>
                  <a:pt x="0" y="21483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9662898"/>
            <a:chOff x="0" y="0"/>
            <a:chExt cx="4816593" cy="254496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544961"/>
            </a:xfrm>
            <a:custGeom>
              <a:avLst/>
              <a:gdLst/>
              <a:ahLst/>
              <a:cxnLst/>
              <a:rect l="l" t="t" r="r" b="b"/>
              <a:pathLst>
                <a:path w="4816592" h="2544961">
                  <a:moveTo>
                    <a:pt x="0" y="0"/>
                  </a:moveTo>
                  <a:lnTo>
                    <a:pt x="4816592" y="0"/>
                  </a:lnTo>
                  <a:lnTo>
                    <a:pt x="4816592" y="2544961"/>
                  </a:lnTo>
                  <a:lnTo>
                    <a:pt x="0" y="254496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5830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8831949" y="6168763"/>
            <a:ext cx="624102" cy="7612371"/>
            <a:chOff x="0" y="0"/>
            <a:chExt cx="164373" cy="200490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4373" cy="2004904"/>
            </a:xfrm>
            <a:custGeom>
              <a:avLst/>
              <a:gdLst/>
              <a:ahLst/>
              <a:cxnLst/>
              <a:rect l="l" t="t" r="r" b="b"/>
              <a:pathLst>
                <a:path w="164373" h="2004904">
                  <a:moveTo>
                    <a:pt x="0" y="0"/>
                  </a:moveTo>
                  <a:lnTo>
                    <a:pt x="164373" y="0"/>
                  </a:lnTo>
                  <a:lnTo>
                    <a:pt x="164373" y="2004904"/>
                  </a:lnTo>
                  <a:lnTo>
                    <a:pt x="0" y="200490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4373" cy="20430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80526" y="8806992"/>
            <a:ext cx="451308" cy="45130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05981" y="8806992"/>
            <a:ext cx="451308" cy="45130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31435" y="8806992"/>
            <a:ext cx="451308" cy="451308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356890" y="8806992"/>
            <a:ext cx="451308" cy="451308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-255316" y="924602"/>
            <a:ext cx="887151" cy="698631"/>
          </a:xfrm>
          <a:custGeom>
            <a:avLst/>
            <a:gdLst/>
            <a:ahLst/>
            <a:cxnLst/>
            <a:rect l="l" t="t" r="r" b="b"/>
            <a:pathLst>
              <a:path w="887151" h="698631">
                <a:moveTo>
                  <a:pt x="0" y="0"/>
                </a:moveTo>
                <a:lnTo>
                  <a:pt x="887151" y="0"/>
                </a:lnTo>
                <a:lnTo>
                  <a:pt x="887151" y="698631"/>
                </a:lnTo>
                <a:lnTo>
                  <a:pt x="0" y="6986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1" name="Group 21"/>
          <p:cNvGrpSpPr/>
          <p:nvPr/>
        </p:nvGrpSpPr>
        <p:grpSpPr>
          <a:xfrm>
            <a:off x="3216592" y="9211628"/>
            <a:ext cx="1788795" cy="303847"/>
            <a:chOff x="0" y="0"/>
            <a:chExt cx="2385060" cy="405130"/>
          </a:xfrm>
        </p:grpSpPr>
        <p:sp>
          <p:nvSpPr>
            <p:cNvPr id="22" name="Freeform 22"/>
            <p:cNvSpPr/>
            <p:nvPr/>
          </p:nvSpPr>
          <p:spPr>
            <a:xfrm>
              <a:off x="46990" y="50800"/>
              <a:ext cx="2287270" cy="336550"/>
            </a:xfrm>
            <a:custGeom>
              <a:avLst/>
              <a:gdLst/>
              <a:ahLst/>
              <a:cxnLst/>
              <a:rect l="l" t="t" r="r" b="b"/>
              <a:pathLst>
                <a:path w="2287270" h="336550">
                  <a:moveTo>
                    <a:pt x="86360" y="0"/>
                  </a:moveTo>
                  <a:cubicBezTo>
                    <a:pt x="521970" y="81280"/>
                    <a:pt x="588010" y="72390"/>
                    <a:pt x="666750" y="80010"/>
                  </a:cubicBezTo>
                  <a:cubicBezTo>
                    <a:pt x="750570" y="87630"/>
                    <a:pt x="807720" y="109220"/>
                    <a:pt x="928370" y="119380"/>
                  </a:cubicBezTo>
                  <a:cubicBezTo>
                    <a:pt x="1196340" y="140970"/>
                    <a:pt x="2090420" y="107950"/>
                    <a:pt x="2222500" y="133350"/>
                  </a:cubicBezTo>
                  <a:cubicBezTo>
                    <a:pt x="2246630" y="138430"/>
                    <a:pt x="2254250" y="139700"/>
                    <a:pt x="2264410" y="149860"/>
                  </a:cubicBezTo>
                  <a:cubicBezTo>
                    <a:pt x="2275840" y="158750"/>
                    <a:pt x="2284730" y="176530"/>
                    <a:pt x="2286000" y="190500"/>
                  </a:cubicBezTo>
                  <a:cubicBezTo>
                    <a:pt x="2287270" y="204470"/>
                    <a:pt x="2284730" y="223520"/>
                    <a:pt x="2274570" y="234950"/>
                  </a:cubicBezTo>
                  <a:cubicBezTo>
                    <a:pt x="2264410" y="247650"/>
                    <a:pt x="2252980" y="255270"/>
                    <a:pt x="2221230" y="262890"/>
                  </a:cubicBezTo>
                  <a:cubicBezTo>
                    <a:pt x="2071370" y="299720"/>
                    <a:pt x="1193800" y="259080"/>
                    <a:pt x="825500" y="264160"/>
                  </a:cubicBezTo>
                  <a:cubicBezTo>
                    <a:pt x="584200" y="266700"/>
                    <a:pt x="354330" y="266700"/>
                    <a:pt x="227330" y="276860"/>
                  </a:cubicBezTo>
                  <a:cubicBezTo>
                    <a:pt x="166370" y="280670"/>
                    <a:pt x="124460" y="297180"/>
                    <a:pt x="93980" y="293370"/>
                  </a:cubicBezTo>
                  <a:cubicBezTo>
                    <a:pt x="78740" y="292100"/>
                    <a:pt x="69850" y="288290"/>
                    <a:pt x="59690" y="279400"/>
                  </a:cubicBezTo>
                  <a:cubicBezTo>
                    <a:pt x="46990" y="269240"/>
                    <a:pt x="31750" y="248920"/>
                    <a:pt x="27940" y="232410"/>
                  </a:cubicBezTo>
                  <a:cubicBezTo>
                    <a:pt x="24130" y="214630"/>
                    <a:pt x="27940" y="191770"/>
                    <a:pt x="35560" y="176530"/>
                  </a:cubicBezTo>
                  <a:cubicBezTo>
                    <a:pt x="44450" y="160020"/>
                    <a:pt x="50800" y="149860"/>
                    <a:pt x="78740" y="139700"/>
                  </a:cubicBezTo>
                  <a:cubicBezTo>
                    <a:pt x="238760" y="81280"/>
                    <a:pt x="1736090" y="101600"/>
                    <a:pt x="1883410" y="137160"/>
                  </a:cubicBezTo>
                  <a:cubicBezTo>
                    <a:pt x="1905000" y="142240"/>
                    <a:pt x="1908810" y="146050"/>
                    <a:pt x="1918970" y="156210"/>
                  </a:cubicBezTo>
                  <a:cubicBezTo>
                    <a:pt x="1930400" y="167640"/>
                    <a:pt x="1944370" y="190500"/>
                    <a:pt x="1946910" y="208280"/>
                  </a:cubicBezTo>
                  <a:cubicBezTo>
                    <a:pt x="1948180" y="226060"/>
                    <a:pt x="1943100" y="250190"/>
                    <a:pt x="1931670" y="265430"/>
                  </a:cubicBezTo>
                  <a:cubicBezTo>
                    <a:pt x="1921510" y="280670"/>
                    <a:pt x="1912620" y="290830"/>
                    <a:pt x="1883410" y="299720"/>
                  </a:cubicBezTo>
                  <a:cubicBezTo>
                    <a:pt x="1765300" y="336550"/>
                    <a:pt x="1019810" y="322580"/>
                    <a:pt x="896620" y="299720"/>
                  </a:cubicBezTo>
                  <a:cubicBezTo>
                    <a:pt x="866140" y="293370"/>
                    <a:pt x="855980" y="290830"/>
                    <a:pt x="843280" y="279400"/>
                  </a:cubicBezTo>
                  <a:cubicBezTo>
                    <a:pt x="829310" y="266700"/>
                    <a:pt x="817880" y="246380"/>
                    <a:pt x="816610" y="228600"/>
                  </a:cubicBezTo>
                  <a:cubicBezTo>
                    <a:pt x="814070" y="210820"/>
                    <a:pt x="817880" y="186690"/>
                    <a:pt x="830580" y="172720"/>
                  </a:cubicBezTo>
                  <a:cubicBezTo>
                    <a:pt x="843280" y="156210"/>
                    <a:pt x="864870" y="146050"/>
                    <a:pt x="896620" y="137160"/>
                  </a:cubicBezTo>
                  <a:cubicBezTo>
                    <a:pt x="958850" y="119380"/>
                    <a:pt x="1070610" y="116840"/>
                    <a:pt x="1192530" y="110490"/>
                  </a:cubicBezTo>
                  <a:cubicBezTo>
                    <a:pt x="1386840" y="100330"/>
                    <a:pt x="1847850" y="80010"/>
                    <a:pt x="1951990" y="99060"/>
                  </a:cubicBezTo>
                  <a:cubicBezTo>
                    <a:pt x="1979930" y="104140"/>
                    <a:pt x="1991360" y="106680"/>
                    <a:pt x="2004060" y="118110"/>
                  </a:cubicBezTo>
                  <a:cubicBezTo>
                    <a:pt x="2016760" y="130810"/>
                    <a:pt x="2028190" y="151130"/>
                    <a:pt x="2029460" y="167640"/>
                  </a:cubicBezTo>
                  <a:cubicBezTo>
                    <a:pt x="2032000" y="185420"/>
                    <a:pt x="2024380" y="208280"/>
                    <a:pt x="2016760" y="222250"/>
                  </a:cubicBezTo>
                  <a:cubicBezTo>
                    <a:pt x="2009140" y="233680"/>
                    <a:pt x="2002790" y="240030"/>
                    <a:pt x="1988820" y="247650"/>
                  </a:cubicBezTo>
                  <a:cubicBezTo>
                    <a:pt x="1957070" y="261620"/>
                    <a:pt x="1896110" y="267970"/>
                    <a:pt x="1818640" y="274320"/>
                  </a:cubicBezTo>
                  <a:cubicBezTo>
                    <a:pt x="1647190" y="287020"/>
                    <a:pt x="1098550" y="288290"/>
                    <a:pt x="995680" y="270510"/>
                  </a:cubicBezTo>
                  <a:cubicBezTo>
                    <a:pt x="971550" y="266700"/>
                    <a:pt x="963930" y="265430"/>
                    <a:pt x="951230" y="256540"/>
                  </a:cubicBezTo>
                  <a:cubicBezTo>
                    <a:pt x="939800" y="247650"/>
                    <a:pt x="929640" y="231140"/>
                    <a:pt x="925830" y="217170"/>
                  </a:cubicBezTo>
                  <a:cubicBezTo>
                    <a:pt x="922020" y="203200"/>
                    <a:pt x="920750" y="185420"/>
                    <a:pt x="928370" y="171450"/>
                  </a:cubicBezTo>
                  <a:cubicBezTo>
                    <a:pt x="935990" y="153670"/>
                    <a:pt x="960120" y="130810"/>
                    <a:pt x="980440" y="127000"/>
                  </a:cubicBezTo>
                  <a:cubicBezTo>
                    <a:pt x="999490" y="123190"/>
                    <a:pt x="1031240" y="133350"/>
                    <a:pt x="1045210" y="144780"/>
                  </a:cubicBezTo>
                  <a:cubicBezTo>
                    <a:pt x="1057910" y="154940"/>
                    <a:pt x="1066800" y="170180"/>
                    <a:pt x="1068070" y="186690"/>
                  </a:cubicBezTo>
                  <a:cubicBezTo>
                    <a:pt x="1069340" y="204470"/>
                    <a:pt x="1060450" y="237490"/>
                    <a:pt x="1045210" y="251460"/>
                  </a:cubicBezTo>
                  <a:cubicBezTo>
                    <a:pt x="1031240" y="264160"/>
                    <a:pt x="998220" y="271780"/>
                    <a:pt x="980440" y="269240"/>
                  </a:cubicBezTo>
                  <a:cubicBezTo>
                    <a:pt x="963930" y="266700"/>
                    <a:pt x="949960" y="256540"/>
                    <a:pt x="939800" y="245110"/>
                  </a:cubicBezTo>
                  <a:cubicBezTo>
                    <a:pt x="930910" y="233680"/>
                    <a:pt x="923290" y="217170"/>
                    <a:pt x="923290" y="201930"/>
                  </a:cubicBezTo>
                  <a:cubicBezTo>
                    <a:pt x="922020" y="186690"/>
                    <a:pt x="925830" y="168910"/>
                    <a:pt x="935990" y="157480"/>
                  </a:cubicBezTo>
                  <a:cubicBezTo>
                    <a:pt x="947420" y="142240"/>
                    <a:pt x="962660" y="133350"/>
                    <a:pt x="995680" y="125730"/>
                  </a:cubicBezTo>
                  <a:cubicBezTo>
                    <a:pt x="1103630" y="97790"/>
                    <a:pt x="1553210" y="125730"/>
                    <a:pt x="1727200" y="116840"/>
                  </a:cubicBezTo>
                  <a:cubicBezTo>
                    <a:pt x="1823720" y="113030"/>
                    <a:pt x="1899920" y="88900"/>
                    <a:pt x="1951990" y="99060"/>
                  </a:cubicBezTo>
                  <a:cubicBezTo>
                    <a:pt x="1981200" y="105410"/>
                    <a:pt x="2004060" y="115570"/>
                    <a:pt x="2016760" y="133350"/>
                  </a:cubicBezTo>
                  <a:cubicBezTo>
                    <a:pt x="2028190" y="151130"/>
                    <a:pt x="2032000" y="185420"/>
                    <a:pt x="2025650" y="205740"/>
                  </a:cubicBezTo>
                  <a:cubicBezTo>
                    <a:pt x="2019300" y="222250"/>
                    <a:pt x="2001520" y="238760"/>
                    <a:pt x="1988820" y="247650"/>
                  </a:cubicBezTo>
                  <a:cubicBezTo>
                    <a:pt x="1977390" y="254000"/>
                    <a:pt x="1971040" y="254000"/>
                    <a:pt x="1951990" y="256540"/>
                  </a:cubicBezTo>
                  <a:cubicBezTo>
                    <a:pt x="1870710" y="265430"/>
                    <a:pt x="1508760" y="243840"/>
                    <a:pt x="1319530" y="254000"/>
                  </a:cubicBezTo>
                  <a:cubicBezTo>
                    <a:pt x="1164590" y="261620"/>
                    <a:pt x="970280" y="308610"/>
                    <a:pt x="896620" y="299720"/>
                  </a:cubicBezTo>
                  <a:cubicBezTo>
                    <a:pt x="869950" y="295910"/>
                    <a:pt x="855980" y="289560"/>
                    <a:pt x="843280" y="279400"/>
                  </a:cubicBezTo>
                  <a:cubicBezTo>
                    <a:pt x="831850" y="270510"/>
                    <a:pt x="825500" y="259080"/>
                    <a:pt x="820420" y="247650"/>
                  </a:cubicBezTo>
                  <a:cubicBezTo>
                    <a:pt x="816610" y="234950"/>
                    <a:pt x="814070" y="222250"/>
                    <a:pt x="816610" y="208280"/>
                  </a:cubicBezTo>
                  <a:cubicBezTo>
                    <a:pt x="819150" y="191770"/>
                    <a:pt x="829310" y="170180"/>
                    <a:pt x="843280" y="157480"/>
                  </a:cubicBezTo>
                  <a:cubicBezTo>
                    <a:pt x="855980" y="146050"/>
                    <a:pt x="866140" y="143510"/>
                    <a:pt x="896620" y="137160"/>
                  </a:cubicBezTo>
                  <a:cubicBezTo>
                    <a:pt x="1019810" y="114300"/>
                    <a:pt x="1765300" y="100330"/>
                    <a:pt x="1883410" y="137160"/>
                  </a:cubicBezTo>
                  <a:cubicBezTo>
                    <a:pt x="1912620" y="146050"/>
                    <a:pt x="1921510" y="156210"/>
                    <a:pt x="1931670" y="171450"/>
                  </a:cubicBezTo>
                  <a:cubicBezTo>
                    <a:pt x="1943100" y="186690"/>
                    <a:pt x="1948180" y="209550"/>
                    <a:pt x="1946910" y="228600"/>
                  </a:cubicBezTo>
                  <a:cubicBezTo>
                    <a:pt x="1944370" y="246380"/>
                    <a:pt x="1932940" y="269240"/>
                    <a:pt x="1918970" y="280670"/>
                  </a:cubicBezTo>
                  <a:cubicBezTo>
                    <a:pt x="1905000" y="293370"/>
                    <a:pt x="1896110" y="295910"/>
                    <a:pt x="1863090" y="302260"/>
                  </a:cubicBezTo>
                  <a:cubicBezTo>
                    <a:pt x="1686560" y="334010"/>
                    <a:pt x="240030" y="322580"/>
                    <a:pt x="93980" y="293370"/>
                  </a:cubicBezTo>
                  <a:cubicBezTo>
                    <a:pt x="73660" y="289560"/>
                    <a:pt x="69850" y="288290"/>
                    <a:pt x="59690" y="279400"/>
                  </a:cubicBezTo>
                  <a:cubicBezTo>
                    <a:pt x="46990" y="269240"/>
                    <a:pt x="30480" y="250190"/>
                    <a:pt x="27940" y="232410"/>
                  </a:cubicBezTo>
                  <a:cubicBezTo>
                    <a:pt x="24130" y="210820"/>
                    <a:pt x="35560" y="176530"/>
                    <a:pt x="46990" y="160020"/>
                  </a:cubicBezTo>
                  <a:cubicBezTo>
                    <a:pt x="55880" y="148590"/>
                    <a:pt x="63500" y="144780"/>
                    <a:pt x="78740" y="139700"/>
                  </a:cubicBezTo>
                  <a:cubicBezTo>
                    <a:pt x="110490" y="128270"/>
                    <a:pt x="157480" y="123190"/>
                    <a:pt x="227330" y="119380"/>
                  </a:cubicBezTo>
                  <a:cubicBezTo>
                    <a:pt x="387350" y="110490"/>
                    <a:pt x="731520" y="132080"/>
                    <a:pt x="1024890" y="134620"/>
                  </a:cubicBezTo>
                  <a:cubicBezTo>
                    <a:pt x="1383030" y="138430"/>
                    <a:pt x="2095500" y="110490"/>
                    <a:pt x="2222500" y="133350"/>
                  </a:cubicBezTo>
                  <a:cubicBezTo>
                    <a:pt x="2246630" y="138430"/>
                    <a:pt x="2254250" y="139700"/>
                    <a:pt x="2264410" y="149860"/>
                  </a:cubicBezTo>
                  <a:cubicBezTo>
                    <a:pt x="2275840" y="158750"/>
                    <a:pt x="2284730" y="175260"/>
                    <a:pt x="2286000" y="190500"/>
                  </a:cubicBezTo>
                  <a:cubicBezTo>
                    <a:pt x="2287270" y="207010"/>
                    <a:pt x="2277110" y="234950"/>
                    <a:pt x="2264410" y="246380"/>
                  </a:cubicBezTo>
                  <a:cubicBezTo>
                    <a:pt x="2254250" y="256540"/>
                    <a:pt x="2246630" y="257810"/>
                    <a:pt x="2221230" y="262890"/>
                  </a:cubicBezTo>
                  <a:cubicBezTo>
                    <a:pt x="2089150" y="287020"/>
                    <a:pt x="1234440" y="274320"/>
                    <a:pt x="916940" y="261620"/>
                  </a:cubicBezTo>
                  <a:cubicBezTo>
                    <a:pt x="734060" y="254000"/>
                    <a:pt x="629920" y="248920"/>
                    <a:pt x="485140" y="228600"/>
                  </a:cubicBezTo>
                  <a:cubicBezTo>
                    <a:pt x="336550" y="208280"/>
                    <a:pt x="96520" y="179070"/>
                    <a:pt x="35560" y="139700"/>
                  </a:cubicBezTo>
                  <a:cubicBezTo>
                    <a:pt x="13970" y="125730"/>
                    <a:pt x="8890" y="109220"/>
                    <a:pt x="3810" y="95250"/>
                  </a:cubicBezTo>
                  <a:cubicBezTo>
                    <a:pt x="0" y="82550"/>
                    <a:pt x="0" y="69850"/>
                    <a:pt x="3810" y="58420"/>
                  </a:cubicBezTo>
                  <a:cubicBezTo>
                    <a:pt x="7620" y="43180"/>
                    <a:pt x="20320" y="22860"/>
                    <a:pt x="34290" y="12700"/>
                  </a:cubicBezTo>
                  <a:cubicBezTo>
                    <a:pt x="48260" y="3810"/>
                    <a:pt x="86360" y="0"/>
                    <a:pt x="86360" y="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sp>
        <p:nvSpPr>
          <p:cNvPr id="23" name="Freeform 23"/>
          <p:cNvSpPr/>
          <p:nvPr/>
        </p:nvSpPr>
        <p:spPr>
          <a:xfrm>
            <a:off x="3785068" y="1028700"/>
            <a:ext cx="14479677" cy="8804962"/>
          </a:xfrm>
          <a:custGeom>
            <a:avLst/>
            <a:gdLst/>
            <a:ahLst/>
            <a:cxnLst/>
            <a:rect l="l" t="t" r="r" b="b"/>
            <a:pathLst>
              <a:path w="14479677" h="8804962">
                <a:moveTo>
                  <a:pt x="0" y="0"/>
                </a:moveTo>
                <a:lnTo>
                  <a:pt x="14479677" y="0"/>
                </a:lnTo>
                <a:lnTo>
                  <a:pt x="14479677" y="8804962"/>
                </a:lnTo>
                <a:lnTo>
                  <a:pt x="0" y="88049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24" name="Group 24"/>
          <p:cNvGrpSpPr/>
          <p:nvPr/>
        </p:nvGrpSpPr>
        <p:grpSpPr>
          <a:xfrm>
            <a:off x="3983836" y="9065895"/>
            <a:ext cx="2707958" cy="595312"/>
            <a:chOff x="0" y="0"/>
            <a:chExt cx="3610610" cy="793750"/>
          </a:xfrm>
        </p:grpSpPr>
        <p:sp>
          <p:nvSpPr>
            <p:cNvPr id="25" name="Freeform 25"/>
            <p:cNvSpPr/>
            <p:nvPr/>
          </p:nvSpPr>
          <p:spPr>
            <a:xfrm>
              <a:off x="48260" y="25400"/>
              <a:ext cx="3515360" cy="718820"/>
            </a:xfrm>
            <a:custGeom>
              <a:avLst/>
              <a:gdLst/>
              <a:ahLst/>
              <a:cxnLst/>
              <a:rect l="l" t="t" r="r" b="b"/>
              <a:pathLst>
                <a:path w="3515360" h="718820">
                  <a:moveTo>
                    <a:pt x="1631950" y="336550"/>
                  </a:moveTo>
                  <a:cubicBezTo>
                    <a:pt x="1880870" y="288290"/>
                    <a:pt x="1968500" y="275590"/>
                    <a:pt x="2011680" y="292100"/>
                  </a:cubicBezTo>
                  <a:cubicBezTo>
                    <a:pt x="2038350" y="302260"/>
                    <a:pt x="2059940" y="321310"/>
                    <a:pt x="2067560" y="341630"/>
                  </a:cubicBezTo>
                  <a:cubicBezTo>
                    <a:pt x="2075180" y="361950"/>
                    <a:pt x="2071370" y="397510"/>
                    <a:pt x="2058670" y="416560"/>
                  </a:cubicBezTo>
                  <a:cubicBezTo>
                    <a:pt x="2045970" y="434340"/>
                    <a:pt x="2025650" y="443230"/>
                    <a:pt x="1992630" y="450850"/>
                  </a:cubicBezTo>
                  <a:cubicBezTo>
                    <a:pt x="1912620" y="471170"/>
                    <a:pt x="1625600" y="472440"/>
                    <a:pt x="1555750" y="449580"/>
                  </a:cubicBezTo>
                  <a:cubicBezTo>
                    <a:pt x="1529080" y="441960"/>
                    <a:pt x="1517650" y="431800"/>
                    <a:pt x="1507490" y="416560"/>
                  </a:cubicBezTo>
                  <a:cubicBezTo>
                    <a:pt x="1497330" y="402590"/>
                    <a:pt x="1490980" y="378460"/>
                    <a:pt x="1493520" y="360680"/>
                  </a:cubicBezTo>
                  <a:cubicBezTo>
                    <a:pt x="1496060" y="342900"/>
                    <a:pt x="1507490" y="321310"/>
                    <a:pt x="1520190" y="308610"/>
                  </a:cubicBezTo>
                  <a:cubicBezTo>
                    <a:pt x="1534160" y="297180"/>
                    <a:pt x="1551940" y="290830"/>
                    <a:pt x="1574800" y="288290"/>
                  </a:cubicBezTo>
                  <a:cubicBezTo>
                    <a:pt x="1614170" y="285750"/>
                    <a:pt x="1675130" y="313690"/>
                    <a:pt x="1739900" y="321310"/>
                  </a:cubicBezTo>
                  <a:cubicBezTo>
                    <a:pt x="1830070" y="331470"/>
                    <a:pt x="2016760" y="317500"/>
                    <a:pt x="2070100" y="331470"/>
                  </a:cubicBezTo>
                  <a:cubicBezTo>
                    <a:pt x="2087880" y="336550"/>
                    <a:pt x="2095500" y="340360"/>
                    <a:pt x="2104390" y="349250"/>
                  </a:cubicBezTo>
                  <a:cubicBezTo>
                    <a:pt x="2117090" y="361950"/>
                    <a:pt x="2131060" y="382270"/>
                    <a:pt x="2132330" y="401320"/>
                  </a:cubicBezTo>
                  <a:cubicBezTo>
                    <a:pt x="2133600" y="422910"/>
                    <a:pt x="2119630" y="457200"/>
                    <a:pt x="2104390" y="472440"/>
                  </a:cubicBezTo>
                  <a:cubicBezTo>
                    <a:pt x="2091690" y="486410"/>
                    <a:pt x="2068830" y="481330"/>
                    <a:pt x="2049780" y="494030"/>
                  </a:cubicBezTo>
                  <a:cubicBezTo>
                    <a:pt x="2020570" y="511810"/>
                    <a:pt x="1996440" y="557530"/>
                    <a:pt x="1951990" y="588010"/>
                  </a:cubicBezTo>
                  <a:cubicBezTo>
                    <a:pt x="1883410" y="632460"/>
                    <a:pt x="1722120" y="709930"/>
                    <a:pt x="1664970" y="708660"/>
                  </a:cubicBezTo>
                  <a:cubicBezTo>
                    <a:pt x="1640840" y="707390"/>
                    <a:pt x="1624330" y="695960"/>
                    <a:pt x="1611630" y="681990"/>
                  </a:cubicBezTo>
                  <a:cubicBezTo>
                    <a:pt x="1598930" y="668020"/>
                    <a:pt x="1590040" y="645160"/>
                    <a:pt x="1590040" y="627380"/>
                  </a:cubicBezTo>
                  <a:cubicBezTo>
                    <a:pt x="1588770" y="608330"/>
                    <a:pt x="1597660" y="585470"/>
                    <a:pt x="1609090" y="571500"/>
                  </a:cubicBezTo>
                  <a:cubicBezTo>
                    <a:pt x="1621790" y="557530"/>
                    <a:pt x="1639570" y="547370"/>
                    <a:pt x="1661160" y="542290"/>
                  </a:cubicBezTo>
                  <a:cubicBezTo>
                    <a:pt x="1691640" y="535940"/>
                    <a:pt x="1742440" y="554990"/>
                    <a:pt x="1776730" y="552450"/>
                  </a:cubicBezTo>
                  <a:cubicBezTo>
                    <a:pt x="1804670" y="549910"/>
                    <a:pt x="1824990" y="535940"/>
                    <a:pt x="1852930" y="532130"/>
                  </a:cubicBezTo>
                  <a:cubicBezTo>
                    <a:pt x="1883410" y="528320"/>
                    <a:pt x="1901190" y="530860"/>
                    <a:pt x="1954530" y="530860"/>
                  </a:cubicBezTo>
                  <a:cubicBezTo>
                    <a:pt x="2148840" y="528320"/>
                    <a:pt x="3191510" y="450850"/>
                    <a:pt x="3324860" y="532130"/>
                  </a:cubicBezTo>
                  <a:cubicBezTo>
                    <a:pt x="3357880" y="552450"/>
                    <a:pt x="3373120" y="591820"/>
                    <a:pt x="3365500" y="607060"/>
                  </a:cubicBezTo>
                  <a:cubicBezTo>
                    <a:pt x="3355340" y="624840"/>
                    <a:pt x="3300730" y="615950"/>
                    <a:pt x="3241040" y="618490"/>
                  </a:cubicBezTo>
                  <a:cubicBezTo>
                    <a:pt x="3089910" y="624840"/>
                    <a:pt x="2579370" y="680720"/>
                    <a:pt x="2439670" y="617220"/>
                  </a:cubicBezTo>
                  <a:cubicBezTo>
                    <a:pt x="2376170" y="589280"/>
                    <a:pt x="2325370" y="528320"/>
                    <a:pt x="2329180" y="491490"/>
                  </a:cubicBezTo>
                  <a:cubicBezTo>
                    <a:pt x="2331720" y="455930"/>
                    <a:pt x="2401570" y="419100"/>
                    <a:pt x="2439670" y="396240"/>
                  </a:cubicBezTo>
                  <a:cubicBezTo>
                    <a:pt x="2471420" y="377190"/>
                    <a:pt x="2495550" y="368300"/>
                    <a:pt x="2537460" y="358140"/>
                  </a:cubicBezTo>
                  <a:cubicBezTo>
                    <a:pt x="2603500" y="341630"/>
                    <a:pt x="2705100" y="334010"/>
                    <a:pt x="2809240" y="327660"/>
                  </a:cubicBezTo>
                  <a:cubicBezTo>
                    <a:pt x="2947670" y="320040"/>
                    <a:pt x="3215640" y="311150"/>
                    <a:pt x="3296920" y="326390"/>
                  </a:cubicBezTo>
                  <a:cubicBezTo>
                    <a:pt x="3326130" y="331470"/>
                    <a:pt x="3340100" y="335280"/>
                    <a:pt x="3354070" y="347980"/>
                  </a:cubicBezTo>
                  <a:cubicBezTo>
                    <a:pt x="3368040" y="359410"/>
                    <a:pt x="3379470" y="382270"/>
                    <a:pt x="3382010" y="401320"/>
                  </a:cubicBezTo>
                  <a:cubicBezTo>
                    <a:pt x="3384550" y="419100"/>
                    <a:pt x="3375660" y="444500"/>
                    <a:pt x="3366770" y="459740"/>
                  </a:cubicBezTo>
                  <a:cubicBezTo>
                    <a:pt x="3360420" y="471170"/>
                    <a:pt x="3348990" y="480060"/>
                    <a:pt x="3336290" y="486410"/>
                  </a:cubicBezTo>
                  <a:cubicBezTo>
                    <a:pt x="3324860" y="492760"/>
                    <a:pt x="3321050" y="492760"/>
                    <a:pt x="3296920" y="496570"/>
                  </a:cubicBezTo>
                  <a:cubicBezTo>
                    <a:pt x="3101340" y="519430"/>
                    <a:pt x="839470" y="552450"/>
                    <a:pt x="557530" y="496570"/>
                  </a:cubicBezTo>
                  <a:cubicBezTo>
                    <a:pt x="504190" y="485140"/>
                    <a:pt x="488950" y="476250"/>
                    <a:pt x="466090" y="457200"/>
                  </a:cubicBezTo>
                  <a:cubicBezTo>
                    <a:pt x="445770" y="440690"/>
                    <a:pt x="433070" y="416560"/>
                    <a:pt x="422910" y="392430"/>
                  </a:cubicBezTo>
                  <a:cubicBezTo>
                    <a:pt x="412750" y="365760"/>
                    <a:pt x="406400" y="332740"/>
                    <a:pt x="408940" y="302260"/>
                  </a:cubicBezTo>
                  <a:cubicBezTo>
                    <a:pt x="411480" y="270510"/>
                    <a:pt x="424180" y="236220"/>
                    <a:pt x="438150" y="205740"/>
                  </a:cubicBezTo>
                  <a:cubicBezTo>
                    <a:pt x="453390" y="173990"/>
                    <a:pt x="469900" y="140970"/>
                    <a:pt x="497840" y="118110"/>
                  </a:cubicBezTo>
                  <a:cubicBezTo>
                    <a:pt x="527050" y="95250"/>
                    <a:pt x="574040" y="78740"/>
                    <a:pt x="610870" y="71120"/>
                  </a:cubicBezTo>
                  <a:cubicBezTo>
                    <a:pt x="642620" y="64770"/>
                    <a:pt x="670560" y="72390"/>
                    <a:pt x="704850" y="67310"/>
                  </a:cubicBezTo>
                  <a:cubicBezTo>
                    <a:pt x="746760" y="62230"/>
                    <a:pt x="773430" y="41910"/>
                    <a:pt x="843280" y="33020"/>
                  </a:cubicBezTo>
                  <a:cubicBezTo>
                    <a:pt x="1035050" y="7620"/>
                    <a:pt x="1751330" y="0"/>
                    <a:pt x="1954530" y="25400"/>
                  </a:cubicBezTo>
                  <a:cubicBezTo>
                    <a:pt x="2032000" y="35560"/>
                    <a:pt x="2110740" y="72390"/>
                    <a:pt x="2113280" y="67310"/>
                  </a:cubicBezTo>
                  <a:cubicBezTo>
                    <a:pt x="2114550" y="63500"/>
                    <a:pt x="2057400" y="38100"/>
                    <a:pt x="2058670" y="35560"/>
                  </a:cubicBezTo>
                  <a:cubicBezTo>
                    <a:pt x="2059940" y="34290"/>
                    <a:pt x="2071370" y="35560"/>
                    <a:pt x="2078990" y="38100"/>
                  </a:cubicBezTo>
                  <a:cubicBezTo>
                    <a:pt x="2091690" y="43180"/>
                    <a:pt x="2115820" y="55880"/>
                    <a:pt x="2125980" y="71120"/>
                  </a:cubicBezTo>
                  <a:cubicBezTo>
                    <a:pt x="2136140" y="85090"/>
                    <a:pt x="2143760" y="107950"/>
                    <a:pt x="2139950" y="127000"/>
                  </a:cubicBezTo>
                  <a:cubicBezTo>
                    <a:pt x="2136140" y="148590"/>
                    <a:pt x="2125980" y="168910"/>
                    <a:pt x="2096770" y="189230"/>
                  </a:cubicBezTo>
                  <a:cubicBezTo>
                    <a:pt x="2018030" y="247650"/>
                    <a:pt x="1689100" y="298450"/>
                    <a:pt x="1529080" y="359410"/>
                  </a:cubicBezTo>
                  <a:cubicBezTo>
                    <a:pt x="1405890" y="406400"/>
                    <a:pt x="1319530" y="480060"/>
                    <a:pt x="1210310" y="510540"/>
                  </a:cubicBezTo>
                  <a:cubicBezTo>
                    <a:pt x="1103630" y="539750"/>
                    <a:pt x="1017270" y="533400"/>
                    <a:pt x="883920" y="541020"/>
                  </a:cubicBezTo>
                  <a:cubicBezTo>
                    <a:pt x="671830" y="552450"/>
                    <a:pt x="167640" y="582930"/>
                    <a:pt x="63500" y="551180"/>
                  </a:cubicBezTo>
                  <a:cubicBezTo>
                    <a:pt x="35560" y="542290"/>
                    <a:pt x="26670" y="530860"/>
                    <a:pt x="16510" y="518160"/>
                  </a:cubicBezTo>
                  <a:cubicBezTo>
                    <a:pt x="7620" y="508000"/>
                    <a:pt x="3810" y="495300"/>
                    <a:pt x="2540" y="482600"/>
                  </a:cubicBezTo>
                  <a:cubicBezTo>
                    <a:pt x="1270" y="466090"/>
                    <a:pt x="6350" y="440690"/>
                    <a:pt x="16510" y="426720"/>
                  </a:cubicBezTo>
                  <a:cubicBezTo>
                    <a:pt x="26670" y="411480"/>
                    <a:pt x="36830" y="402590"/>
                    <a:pt x="63500" y="393700"/>
                  </a:cubicBezTo>
                  <a:cubicBezTo>
                    <a:pt x="158750" y="364490"/>
                    <a:pt x="627380" y="407670"/>
                    <a:pt x="765810" y="397510"/>
                  </a:cubicBezTo>
                  <a:cubicBezTo>
                    <a:pt x="824230" y="392430"/>
                    <a:pt x="835660" y="383540"/>
                    <a:pt x="889000" y="378460"/>
                  </a:cubicBezTo>
                  <a:cubicBezTo>
                    <a:pt x="989330" y="368300"/>
                    <a:pt x="1129030" y="363220"/>
                    <a:pt x="1325880" y="359410"/>
                  </a:cubicBezTo>
                  <a:cubicBezTo>
                    <a:pt x="1734820" y="350520"/>
                    <a:pt x="3046730" y="328930"/>
                    <a:pt x="3218180" y="360680"/>
                  </a:cubicBezTo>
                  <a:cubicBezTo>
                    <a:pt x="3246120" y="365760"/>
                    <a:pt x="3253740" y="367030"/>
                    <a:pt x="3265170" y="378460"/>
                  </a:cubicBezTo>
                  <a:cubicBezTo>
                    <a:pt x="3279140" y="391160"/>
                    <a:pt x="3290570" y="421640"/>
                    <a:pt x="3289300" y="440690"/>
                  </a:cubicBezTo>
                  <a:cubicBezTo>
                    <a:pt x="3288030" y="457200"/>
                    <a:pt x="3277870" y="474980"/>
                    <a:pt x="3265170" y="485140"/>
                  </a:cubicBezTo>
                  <a:cubicBezTo>
                    <a:pt x="3253740" y="495300"/>
                    <a:pt x="3244850" y="497840"/>
                    <a:pt x="3218180" y="502920"/>
                  </a:cubicBezTo>
                  <a:cubicBezTo>
                    <a:pt x="3102610" y="523240"/>
                    <a:pt x="2583180" y="488950"/>
                    <a:pt x="2260600" y="496570"/>
                  </a:cubicBezTo>
                  <a:cubicBezTo>
                    <a:pt x="1929130" y="502920"/>
                    <a:pt x="1376680" y="565150"/>
                    <a:pt x="1254760" y="547370"/>
                  </a:cubicBezTo>
                  <a:cubicBezTo>
                    <a:pt x="1226820" y="542290"/>
                    <a:pt x="1217930" y="539750"/>
                    <a:pt x="1205230" y="528320"/>
                  </a:cubicBezTo>
                  <a:cubicBezTo>
                    <a:pt x="1191260" y="514350"/>
                    <a:pt x="1178560" y="483870"/>
                    <a:pt x="1181100" y="463550"/>
                  </a:cubicBezTo>
                  <a:cubicBezTo>
                    <a:pt x="1183640" y="443230"/>
                    <a:pt x="1198880" y="419100"/>
                    <a:pt x="1220470" y="406400"/>
                  </a:cubicBezTo>
                  <a:cubicBezTo>
                    <a:pt x="1252220" y="388620"/>
                    <a:pt x="1318260" y="405130"/>
                    <a:pt x="1372870" y="396240"/>
                  </a:cubicBezTo>
                  <a:cubicBezTo>
                    <a:pt x="1441450" y="384810"/>
                    <a:pt x="1501140" y="349250"/>
                    <a:pt x="1596390" y="335280"/>
                  </a:cubicBezTo>
                  <a:cubicBezTo>
                    <a:pt x="1761490" y="313690"/>
                    <a:pt x="2138680" y="347980"/>
                    <a:pt x="2279650" y="331470"/>
                  </a:cubicBezTo>
                  <a:cubicBezTo>
                    <a:pt x="2343150" y="323850"/>
                    <a:pt x="2372360" y="306070"/>
                    <a:pt x="2418080" y="299720"/>
                  </a:cubicBezTo>
                  <a:cubicBezTo>
                    <a:pt x="2462530" y="293370"/>
                    <a:pt x="2500630" y="294640"/>
                    <a:pt x="2548890" y="293370"/>
                  </a:cubicBezTo>
                  <a:cubicBezTo>
                    <a:pt x="2612390" y="290830"/>
                    <a:pt x="2710180" y="287020"/>
                    <a:pt x="2763520" y="290830"/>
                  </a:cubicBezTo>
                  <a:cubicBezTo>
                    <a:pt x="2795270" y="293370"/>
                    <a:pt x="2814320" y="308610"/>
                    <a:pt x="2840990" y="304800"/>
                  </a:cubicBezTo>
                  <a:cubicBezTo>
                    <a:pt x="2874010" y="299720"/>
                    <a:pt x="2921000" y="255270"/>
                    <a:pt x="2945130" y="250190"/>
                  </a:cubicBezTo>
                  <a:cubicBezTo>
                    <a:pt x="2956560" y="246380"/>
                    <a:pt x="2961640" y="247650"/>
                    <a:pt x="2970530" y="250190"/>
                  </a:cubicBezTo>
                  <a:cubicBezTo>
                    <a:pt x="2984500" y="252730"/>
                    <a:pt x="3006090" y="260350"/>
                    <a:pt x="3017520" y="273050"/>
                  </a:cubicBezTo>
                  <a:cubicBezTo>
                    <a:pt x="3030220" y="289560"/>
                    <a:pt x="3040380" y="325120"/>
                    <a:pt x="3037840" y="346710"/>
                  </a:cubicBezTo>
                  <a:cubicBezTo>
                    <a:pt x="3035300" y="363220"/>
                    <a:pt x="3023870" y="381000"/>
                    <a:pt x="3011170" y="391160"/>
                  </a:cubicBezTo>
                  <a:cubicBezTo>
                    <a:pt x="2998470" y="401320"/>
                    <a:pt x="2979420" y="408940"/>
                    <a:pt x="2962910" y="410210"/>
                  </a:cubicBezTo>
                  <a:cubicBezTo>
                    <a:pt x="2947670" y="411480"/>
                    <a:pt x="2927350" y="407670"/>
                    <a:pt x="2913380" y="397510"/>
                  </a:cubicBezTo>
                  <a:cubicBezTo>
                    <a:pt x="2896870" y="383540"/>
                    <a:pt x="2877820" y="353060"/>
                    <a:pt x="2877820" y="330200"/>
                  </a:cubicBezTo>
                  <a:cubicBezTo>
                    <a:pt x="2877820" y="307340"/>
                    <a:pt x="2896870" y="275590"/>
                    <a:pt x="2912110" y="262890"/>
                  </a:cubicBezTo>
                  <a:cubicBezTo>
                    <a:pt x="2926080" y="251460"/>
                    <a:pt x="2945130" y="246380"/>
                    <a:pt x="2962910" y="248920"/>
                  </a:cubicBezTo>
                  <a:cubicBezTo>
                    <a:pt x="2983230" y="251460"/>
                    <a:pt x="3016250" y="267970"/>
                    <a:pt x="3027680" y="287020"/>
                  </a:cubicBezTo>
                  <a:cubicBezTo>
                    <a:pt x="3039110" y="306070"/>
                    <a:pt x="3039110" y="342900"/>
                    <a:pt x="3032760" y="363220"/>
                  </a:cubicBezTo>
                  <a:cubicBezTo>
                    <a:pt x="3026410" y="379730"/>
                    <a:pt x="3011170" y="394970"/>
                    <a:pt x="2997200" y="401320"/>
                  </a:cubicBezTo>
                  <a:cubicBezTo>
                    <a:pt x="2981960" y="407670"/>
                    <a:pt x="2962910" y="394970"/>
                    <a:pt x="2942590" y="400050"/>
                  </a:cubicBezTo>
                  <a:cubicBezTo>
                    <a:pt x="2910840" y="405130"/>
                    <a:pt x="2877820" y="439420"/>
                    <a:pt x="2828290" y="449580"/>
                  </a:cubicBezTo>
                  <a:cubicBezTo>
                    <a:pt x="2749550" y="467360"/>
                    <a:pt x="2586990" y="448310"/>
                    <a:pt x="2503170" y="452120"/>
                  </a:cubicBezTo>
                  <a:cubicBezTo>
                    <a:pt x="2448560" y="454660"/>
                    <a:pt x="2409190" y="454660"/>
                    <a:pt x="2369820" y="462280"/>
                  </a:cubicBezTo>
                  <a:cubicBezTo>
                    <a:pt x="2338070" y="468630"/>
                    <a:pt x="2326640" y="483870"/>
                    <a:pt x="2283460" y="490220"/>
                  </a:cubicBezTo>
                  <a:cubicBezTo>
                    <a:pt x="2162810" y="510540"/>
                    <a:pt x="1750060" y="472440"/>
                    <a:pt x="1586230" y="494030"/>
                  </a:cubicBezTo>
                  <a:cubicBezTo>
                    <a:pt x="1493520" y="505460"/>
                    <a:pt x="1436370" y="541020"/>
                    <a:pt x="1372870" y="548640"/>
                  </a:cubicBezTo>
                  <a:cubicBezTo>
                    <a:pt x="1323340" y="553720"/>
                    <a:pt x="1266190" y="552450"/>
                    <a:pt x="1236980" y="544830"/>
                  </a:cubicBezTo>
                  <a:cubicBezTo>
                    <a:pt x="1223010" y="541020"/>
                    <a:pt x="1214120" y="535940"/>
                    <a:pt x="1205230" y="528320"/>
                  </a:cubicBezTo>
                  <a:cubicBezTo>
                    <a:pt x="1197610" y="520700"/>
                    <a:pt x="1188720" y="510540"/>
                    <a:pt x="1184910" y="499110"/>
                  </a:cubicBezTo>
                  <a:cubicBezTo>
                    <a:pt x="1181100" y="483870"/>
                    <a:pt x="1179830" y="461010"/>
                    <a:pt x="1184910" y="445770"/>
                  </a:cubicBezTo>
                  <a:cubicBezTo>
                    <a:pt x="1191260" y="430530"/>
                    <a:pt x="1207770" y="414020"/>
                    <a:pt x="1220470" y="406400"/>
                  </a:cubicBezTo>
                  <a:cubicBezTo>
                    <a:pt x="1230630" y="400050"/>
                    <a:pt x="1236980" y="400050"/>
                    <a:pt x="1254760" y="397510"/>
                  </a:cubicBezTo>
                  <a:cubicBezTo>
                    <a:pt x="1306830" y="391160"/>
                    <a:pt x="1427480" y="401320"/>
                    <a:pt x="1564640" y="400050"/>
                  </a:cubicBezTo>
                  <a:cubicBezTo>
                    <a:pt x="1844040" y="396240"/>
                    <a:pt x="2519680" y="360680"/>
                    <a:pt x="2824480" y="356870"/>
                  </a:cubicBezTo>
                  <a:cubicBezTo>
                    <a:pt x="2998470" y="355600"/>
                    <a:pt x="3169920" y="341630"/>
                    <a:pt x="3235960" y="361950"/>
                  </a:cubicBezTo>
                  <a:cubicBezTo>
                    <a:pt x="3257550" y="369570"/>
                    <a:pt x="3267710" y="378460"/>
                    <a:pt x="3276600" y="391160"/>
                  </a:cubicBezTo>
                  <a:cubicBezTo>
                    <a:pt x="3285490" y="403860"/>
                    <a:pt x="3290570" y="424180"/>
                    <a:pt x="3289300" y="440690"/>
                  </a:cubicBezTo>
                  <a:cubicBezTo>
                    <a:pt x="3286760" y="455930"/>
                    <a:pt x="3276600" y="474980"/>
                    <a:pt x="3265170" y="485140"/>
                  </a:cubicBezTo>
                  <a:cubicBezTo>
                    <a:pt x="3257550" y="494030"/>
                    <a:pt x="3255010" y="496570"/>
                    <a:pt x="3235960" y="501650"/>
                  </a:cubicBezTo>
                  <a:cubicBezTo>
                    <a:pt x="3088640" y="537210"/>
                    <a:pt x="1592580" y="492760"/>
                    <a:pt x="1216660" y="502920"/>
                  </a:cubicBezTo>
                  <a:cubicBezTo>
                    <a:pt x="1070610" y="506730"/>
                    <a:pt x="995680" y="509270"/>
                    <a:pt x="913130" y="519430"/>
                  </a:cubicBezTo>
                  <a:cubicBezTo>
                    <a:pt x="854710" y="527050"/>
                    <a:pt x="834390" y="541020"/>
                    <a:pt x="765810" y="547370"/>
                  </a:cubicBezTo>
                  <a:cubicBezTo>
                    <a:pt x="619760" y="561340"/>
                    <a:pt x="147320" y="571500"/>
                    <a:pt x="63500" y="551180"/>
                  </a:cubicBezTo>
                  <a:cubicBezTo>
                    <a:pt x="44450" y="546100"/>
                    <a:pt x="39370" y="542290"/>
                    <a:pt x="29210" y="533400"/>
                  </a:cubicBezTo>
                  <a:cubicBezTo>
                    <a:pt x="17780" y="520700"/>
                    <a:pt x="5080" y="500380"/>
                    <a:pt x="2540" y="482600"/>
                  </a:cubicBezTo>
                  <a:cubicBezTo>
                    <a:pt x="0" y="464820"/>
                    <a:pt x="6350" y="440690"/>
                    <a:pt x="16510" y="426720"/>
                  </a:cubicBezTo>
                  <a:cubicBezTo>
                    <a:pt x="26670" y="411480"/>
                    <a:pt x="35560" y="402590"/>
                    <a:pt x="63500" y="393700"/>
                  </a:cubicBezTo>
                  <a:cubicBezTo>
                    <a:pt x="167640" y="361950"/>
                    <a:pt x="699770" y="403860"/>
                    <a:pt x="877570" y="398780"/>
                  </a:cubicBezTo>
                  <a:cubicBezTo>
                    <a:pt x="963930" y="396240"/>
                    <a:pt x="1009650" y="394970"/>
                    <a:pt x="1070610" y="387350"/>
                  </a:cubicBezTo>
                  <a:cubicBezTo>
                    <a:pt x="1123950" y="381000"/>
                    <a:pt x="1165860" y="379730"/>
                    <a:pt x="1220470" y="359410"/>
                  </a:cubicBezTo>
                  <a:cubicBezTo>
                    <a:pt x="1297940" y="332740"/>
                    <a:pt x="1384300" y="264160"/>
                    <a:pt x="1480820" y="220980"/>
                  </a:cubicBezTo>
                  <a:cubicBezTo>
                    <a:pt x="1596390" y="171450"/>
                    <a:pt x="1762760" y="118110"/>
                    <a:pt x="1869440" y="85090"/>
                  </a:cubicBezTo>
                  <a:cubicBezTo>
                    <a:pt x="1943100" y="62230"/>
                    <a:pt x="2015490" y="33020"/>
                    <a:pt x="2058670" y="35560"/>
                  </a:cubicBezTo>
                  <a:cubicBezTo>
                    <a:pt x="2082800" y="36830"/>
                    <a:pt x="2099310" y="44450"/>
                    <a:pt x="2113280" y="55880"/>
                  </a:cubicBezTo>
                  <a:cubicBezTo>
                    <a:pt x="2127250" y="68580"/>
                    <a:pt x="2137410" y="88900"/>
                    <a:pt x="2139950" y="106680"/>
                  </a:cubicBezTo>
                  <a:cubicBezTo>
                    <a:pt x="2142490" y="125730"/>
                    <a:pt x="2136140" y="148590"/>
                    <a:pt x="2125980" y="163830"/>
                  </a:cubicBezTo>
                  <a:cubicBezTo>
                    <a:pt x="2115820" y="177800"/>
                    <a:pt x="2105660" y="187960"/>
                    <a:pt x="2078990" y="196850"/>
                  </a:cubicBezTo>
                  <a:cubicBezTo>
                    <a:pt x="1979930" y="226060"/>
                    <a:pt x="1555750" y="177800"/>
                    <a:pt x="1327150" y="179070"/>
                  </a:cubicBezTo>
                  <a:cubicBezTo>
                    <a:pt x="1135380" y="180340"/>
                    <a:pt x="894080" y="176530"/>
                    <a:pt x="797560" y="198120"/>
                  </a:cubicBezTo>
                  <a:cubicBezTo>
                    <a:pt x="759460" y="207010"/>
                    <a:pt x="749300" y="224790"/>
                    <a:pt x="720090" y="232410"/>
                  </a:cubicBezTo>
                  <a:cubicBezTo>
                    <a:pt x="683260" y="241300"/>
                    <a:pt x="619760" y="222250"/>
                    <a:pt x="593090" y="242570"/>
                  </a:cubicBezTo>
                  <a:cubicBezTo>
                    <a:pt x="570230" y="259080"/>
                    <a:pt x="542290" y="302260"/>
                    <a:pt x="557530" y="326390"/>
                  </a:cubicBezTo>
                  <a:cubicBezTo>
                    <a:pt x="645160" y="457200"/>
                    <a:pt x="3101340" y="261620"/>
                    <a:pt x="3317240" y="328930"/>
                  </a:cubicBezTo>
                  <a:cubicBezTo>
                    <a:pt x="3348990" y="339090"/>
                    <a:pt x="3356610" y="347980"/>
                    <a:pt x="3366770" y="363220"/>
                  </a:cubicBezTo>
                  <a:cubicBezTo>
                    <a:pt x="3378200" y="378460"/>
                    <a:pt x="3384550" y="402590"/>
                    <a:pt x="3382010" y="421640"/>
                  </a:cubicBezTo>
                  <a:cubicBezTo>
                    <a:pt x="3379470" y="440690"/>
                    <a:pt x="3365500" y="462280"/>
                    <a:pt x="3354070" y="474980"/>
                  </a:cubicBezTo>
                  <a:cubicBezTo>
                    <a:pt x="3343910" y="485140"/>
                    <a:pt x="3337560" y="488950"/>
                    <a:pt x="3317240" y="494030"/>
                  </a:cubicBezTo>
                  <a:cubicBezTo>
                    <a:pt x="3246120" y="511810"/>
                    <a:pt x="2896870" y="488950"/>
                    <a:pt x="2799080" y="499110"/>
                  </a:cubicBezTo>
                  <a:cubicBezTo>
                    <a:pt x="2759710" y="504190"/>
                    <a:pt x="2752090" y="511810"/>
                    <a:pt x="2716530" y="516890"/>
                  </a:cubicBezTo>
                  <a:cubicBezTo>
                    <a:pt x="2655570" y="524510"/>
                    <a:pt x="2505710" y="557530"/>
                    <a:pt x="2465070" y="529590"/>
                  </a:cubicBezTo>
                  <a:cubicBezTo>
                    <a:pt x="2442210" y="513080"/>
                    <a:pt x="2425700" y="469900"/>
                    <a:pt x="2439670" y="449580"/>
                  </a:cubicBezTo>
                  <a:cubicBezTo>
                    <a:pt x="2490470" y="381000"/>
                    <a:pt x="3248660" y="430530"/>
                    <a:pt x="3390900" y="455930"/>
                  </a:cubicBezTo>
                  <a:cubicBezTo>
                    <a:pt x="3432810" y="463550"/>
                    <a:pt x="3450590" y="466090"/>
                    <a:pt x="3469640" y="483870"/>
                  </a:cubicBezTo>
                  <a:cubicBezTo>
                    <a:pt x="3491230" y="504190"/>
                    <a:pt x="3515360" y="548640"/>
                    <a:pt x="3510280" y="579120"/>
                  </a:cubicBezTo>
                  <a:cubicBezTo>
                    <a:pt x="3505200" y="614680"/>
                    <a:pt x="3454400" y="660400"/>
                    <a:pt x="3420110" y="679450"/>
                  </a:cubicBezTo>
                  <a:cubicBezTo>
                    <a:pt x="3390900" y="695960"/>
                    <a:pt x="3371850" y="693420"/>
                    <a:pt x="3324860" y="698500"/>
                  </a:cubicBezTo>
                  <a:cubicBezTo>
                    <a:pt x="3205480" y="708660"/>
                    <a:pt x="2900680" y="692150"/>
                    <a:pt x="2670810" y="692150"/>
                  </a:cubicBezTo>
                  <a:cubicBezTo>
                    <a:pt x="2416810" y="692150"/>
                    <a:pt x="1995170" y="687070"/>
                    <a:pt x="1865630" y="701040"/>
                  </a:cubicBezTo>
                  <a:cubicBezTo>
                    <a:pt x="1823720" y="704850"/>
                    <a:pt x="1813560" y="715010"/>
                    <a:pt x="1784350" y="717550"/>
                  </a:cubicBezTo>
                  <a:cubicBezTo>
                    <a:pt x="1747520" y="718820"/>
                    <a:pt x="1694180" y="715010"/>
                    <a:pt x="1664970" y="708660"/>
                  </a:cubicBezTo>
                  <a:cubicBezTo>
                    <a:pt x="1648460" y="704850"/>
                    <a:pt x="1638300" y="703580"/>
                    <a:pt x="1628140" y="694690"/>
                  </a:cubicBezTo>
                  <a:cubicBezTo>
                    <a:pt x="1614170" y="684530"/>
                    <a:pt x="1597660" y="662940"/>
                    <a:pt x="1592580" y="647700"/>
                  </a:cubicBezTo>
                  <a:cubicBezTo>
                    <a:pt x="1588770" y="633730"/>
                    <a:pt x="1587500" y="621030"/>
                    <a:pt x="1591310" y="607060"/>
                  </a:cubicBezTo>
                  <a:cubicBezTo>
                    <a:pt x="1596390" y="590550"/>
                    <a:pt x="1604010" y="574040"/>
                    <a:pt x="1624330" y="557530"/>
                  </a:cubicBezTo>
                  <a:cubicBezTo>
                    <a:pt x="1670050" y="518160"/>
                    <a:pt x="1824990" y="476250"/>
                    <a:pt x="1901190" y="431800"/>
                  </a:cubicBezTo>
                  <a:cubicBezTo>
                    <a:pt x="1960880" y="398780"/>
                    <a:pt x="2011680" y="334010"/>
                    <a:pt x="2049780" y="328930"/>
                  </a:cubicBezTo>
                  <a:cubicBezTo>
                    <a:pt x="2071370" y="326390"/>
                    <a:pt x="2090420" y="337820"/>
                    <a:pt x="2104390" y="349250"/>
                  </a:cubicBezTo>
                  <a:cubicBezTo>
                    <a:pt x="2118360" y="361950"/>
                    <a:pt x="2129790" y="383540"/>
                    <a:pt x="2132330" y="401320"/>
                  </a:cubicBezTo>
                  <a:cubicBezTo>
                    <a:pt x="2133600" y="419100"/>
                    <a:pt x="2128520" y="443230"/>
                    <a:pt x="2117090" y="458470"/>
                  </a:cubicBezTo>
                  <a:cubicBezTo>
                    <a:pt x="2106930" y="472440"/>
                    <a:pt x="2094230" y="483870"/>
                    <a:pt x="2070100" y="491490"/>
                  </a:cubicBezTo>
                  <a:cubicBezTo>
                    <a:pt x="2011680" y="509270"/>
                    <a:pt x="1850390" y="501650"/>
                    <a:pt x="1753870" y="490220"/>
                  </a:cubicBezTo>
                  <a:cubicBezTo>
                    <a:pt x="1668780" y="478790"/>
                    <a:pt x="1555750" y="455930"/>
                    <a:pt x="1520190" y="431800"/>
                  </a:cubicBezTo>
                  <a:cubicBezTo>
                    <a:pt x="1506220" y="421640"/>
                    <a:pt x="1502410" y="412750"/>
                    <a:pt x="1498600" y="400050"/>
                  </a:cubicBezTo>
                  <a:cubicBezTo>
                    <a:pt x="1493520" y="383540"/>
                    <a:pt x="1490980" y="358140"/>
                    <a:pt x="1498600" y="341630"/>
                  </a:cubicBezTo>
                  <a:cubicBezTo>
                    <a:pt x="1507490" y="321310"/>
                    <a:pt x="1524000" y="302260"/>
                    <a:pt x="1555750" y="290830"/>
                  </a:cubicBezTo>
                  <a:cubicBezTo>
                    <a:pt x="1630680" y="261620"/>
                    <a:pt x="1916430" y="275590"/>
                    <a:pt x="1992630" y="289560"/>
                  </a:cubicBezTo>
                  <a:cubicBezTo>
                    <a:pt x="2019300" y="294640"/>
                    <a:pt x="2033270" y="299720"/>
                    <a:pt x="2045970" y="309880"/>
                  </a:cubicBezTo>
                  <a:cubicBezTo>
                    <a:pt x="2056130" y="317500"/>
                    <a:pt x="2063750" y="327660"/>
                    <a:pt x="2067560" y="341630"/>
                  </a:cubicBezTo>
                  <a:cubicBezTo>
                    <a:pt x="2072640" y="360680"/>
                    <a:pt x="2070100" y="397510"/>
                    <a:pt x="2058670" y="416560"/>
                  </a:cubicBezTo>
                  <a:cubicBezTo>
                    <a:pt x="2049780" y="431800"/>
                    <a:pt x="2034540" y="441960"/>
                    <a:pt x="2011680" y="448310"/>
                  </a:cubicBezTo>
                  <a:cubicBezTo>
                    <a:pt x="1972310" y="461010"/>
                    <a:pt x="1893570" y="445770"/>
                    <a:pt x="1833880" y="452120"/>
                  </a:cubicBezTo>
                  <a:cubicBezTo>
                    <a:pt x="1769110" y="458470"/>
                    <a:pt x="1680210" y="496570"/>
                    <a:pt x="1638300" y="487680"/>
                  </a:cubicBezTo>
                  <a:cubicBezTo>
                    <a:pt x="1615440" y="483870"/>
                    <a:pt x="1601470" y="472440"/>
                    <a:pt x="1591310" y="458470"/>
                  </a:cubicBezTo>
                  <a:cubicBezTo>
                    <a:pt x="1581150" y="444500"/>
                    <a:pt x="1574800" y="420370"/>
                    <a:pt x="1576070" y="405130"/>
                  </a:cubicBezTo>
                  <a:cubicBezTo>
                    <a:pt x="1576070" y="391160"/>
                    <a:pt x="1579880" y="379730"/>
                    <a:pt x="1587500" y="369570"/>
                  </a:cubicBezTo>
                  <a:cubicBezTo>
                    <a:pt x="1597660" y="355600"/>
                    <a:pt x="1631950" y="336550"/>
                    <a:pt x="1631950" y="3365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sp>
        <p:nvSpPr>
          <p:cNvPr id="26" name="TextBox 26"/>
          <p:cNvSpPr txBox="1"/>
          <p:nvPr/>
        </p:nvSpPr>
        <p:spPr>
          <a:xfrm>
            <a:off x="905981" y="404920"/>
            <a:ext cx="5758174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Antonio Ultra-Bold"/>
                <a:ea typeface="Antonio Ultra-Bold"/>
                <a:cs typeface="Antonio Ultra-Bold"/>
                <a:sym typeface="Antonio Ultra-Bold"/>
              </a:rPr>
              <a:t>Architecture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4081462" y="9356407"/>
            <a:ext cx="1473518" cy="298132"/>
            <a:chOff x="0" y="0"/>
            <a:chExt cx="1964690" cy="397510"/>
          </a:xfrm>
        </p:grpSpPr>
        <p:sp>
          <p:nvSpPr>
            <p:cNvPr id="28" name="Freeform 28"/>
            <p:cNvSpPr/>
            <p:nvPr/>
          </p:nvSpPr>
          <p:spPr>
            <a:xfrm>
              <a:off x="49530" y="34290"/>
              <a:ext cx="1866900" cy="334010"/>
            </a:xfrm>
            <a:custGeom>
              <a:avLst/>
              <a:gdLst/>
              <a:ahLst/>
              <a:cxnLst/>
              <a:rect l="l" t="t" r="r" b="b"/>
              <a:pathLst>
                <a:path w="1866900" h="334010">
                  <a:moveTo>
                    <a:pt x="1654810" y="222250"/>
                  </a:moveTo>
                  <a:cubicBezTo>
                    <a:pt x="871220" y="227330"/>
                    <a:pt x="843280" y="231140"/>
                    <a:pt x="810260" y="223520"/>
                  </a:cubicBezTo>
                  <a:cubicBezTo>
                    <a:pt x="783590" y="217170"/>
                    <a:pt x="774700" y="199390"/>
                    <a:pt x="739140" y="191770"/>
                  </a:cubicBezTo>
                  <a:cubicBezTo>
                    <a:pt x="655320" y="173990"/>
                    <a:pt x="408940" y="172720"/>
                    <a:pt x="288290" y="189230"/>
                  </a:cubicBezTo>
                  <a:cubicBezTo>
                    <a:pt x="204470" y="200660"/>
                    <a:pt x="125730" y="252730"/>
                    <a:pt x="78740" y="248920"/>
                  </a:cubicBezTo>
                  <a:cubicBezTo>
                    <a:pt x="53340" y="246380"/>
                    <a:pt x="36830" y="234950"/>
                    <a:pt x="24130" y="220980"/>
                  </a:cubicBezTo>
                  <a:cubicBezTo>
                    <a:pt x="11430" y="207010"/>
                    <a:pt x="1270" y="184150"/>
                    <a:pt x="1270" y="165100"/>
                  </a:cubicBezTo>
                  <a:cubicBezTo>
                    <a:pt x="0" y="146050"/>
                    <a:pt x="8890" y="121920"/>
                    <a:pt x="21590" y="106680"/>
                  </a:cubicBezTo>
                  <a:cubicBezTo>
                    <a:pt x="33020" y="92710"/>
                    <a:pt x="44450" y="85090"/>
                    <a:pt x="74930" y="77470"/>
                  </a:cubicBezTo>
                  <a:cubicBezTo>
                    <a:pt x="186690" y="48260"/>
                    <a:pt x="715010" y="68580"/>
                    <a:pt x="920750" y="77470"/>
                  </a:cubicBezTo>
                  <a:cubicBezTo>
                    <a:pt x="1037590" y="81280"/>
                    <a:pt x="1134110" y="83820"/>
                    <a:pt x="1197610" y="99060"/>
                  </a:cubicBezTo>
                  <a:cubicBezTo>
                    <a:pt x="1231900" y="106680"/>
                    <a:pt x="1236980" y="123190"/>
                    <a:pt x="1276350" y="132080"/>
                  </a:cubicBezTo>
                  <a:cubicBezTo>
                    <a:pt x="1372870" y="152400"/>
                    <a:pt x="1720850" y="105410"/>
                    <a:pt x="1804670" y="143510"/>
                  </a:cubicBezTo>
                  <a:cubicBezTo>
                    <a:pt x="1837690" y="157480"/>
                    <a:pt x="1854200" y="179070"/>
                    <a:pt x="1860550" y="201930"/>
                  </a:cubicBezTo>
                  <a:cubicBezTo>
                    <a:pt x="1866900" y="224790"/>
                    <a:pt x="1858010" y="262890"/>
                    <a:pt x="1842770" y="281940"/>
                  </a:cubicBezTo>
                  <a:cubicBezTo>
                    <a:pt x="1827530" y="299720"/>
                    <a:pt x="1790700" y="314960"/>
                    <a:pt x="1767840" y="312420"/>
                  </a:cubicBezTo>
                  <a:cubicBezTo>
                    <a:pt x="1743710" y="308610"/>
                    <a:pt x="1710690" y="287020"/>
                    <a:pt x="1700530" y="265430"/>
                  </a:cubicBezTo>
                  <a:cubicBezTo>
                    <a:pt x="1689100" y="245110"/>
                    <a:pt x="1689100" y="205740"/>
                    <a:pt x="1700530" y="184150"/>
                  </a:cubicBezTo>
                  <a:cubicBezTo>
                    <a:pt x="1710690" y="163830"/>
                    <a:pt x="1744980" y="143510"/>
                    <a:pt x="1767840" y="138430"/>
                  </a:cubicBezTo>
                  <a:cubicBezTo>
                    <a:pt x="1785620" y="135890"/>
                    <a:pt x="1805940" y="139700"/>
                    <a:pt x="1821180" y="151130"/>
                  </a:cubicBezTo>
                  <a:cubicBezTo>
                    <a:pt x="1840230" y="163830"/>
                    <a:pt x="1860550" y="198120"/>
                    <a:pt x="1863090" y="220980"/>
                  </a:cubicBezTo>
                  <a:cubicBezTo>
                    <a:pt x="1865630" y="238760"/>
                    <a:pt x="1860550" y="259080"/>
                    <a:pt x="1849120" y="274320"/>
                  </a:cubicBezTo>
                  <a:cubicBezTo>
                    <a:pt x="1835150" y="292100"/>
                    <a:pt x="1813560" y="303530"/>
                    <a:pt x="1776730" y="312420"/>
                  </a:cubicBezTo>
                  <a:cubicBezTo>
                    <a:pt x="1687830" y="334010"/>
                    <a:pt x="1393190" y="326390"/>
                    <a:pt x="1291590" y="308610"/>
                  </a:cubicBezTo>
                  <a:cubicBezTo>
                    <a:pt x="1242060" y="299720"/>
                    <a:pt x="1229360" y="279400"/>
                    <a:pt x="1186180" y="270510"/>
                  </a:cubicBezTo>
                  <a:cubicBezTo>
                    <a:pt x="1125220" y="256540"/>
                    <a:pt x="1057910" y="255270"/>
                    <a:pt x="955040" y="251460"/>
                  </a:cubicBezTo>
                  <a:cubicBezTo>
                    <a:pt x="756920" y="242570"/>
                    <a:pt x="194310" y="275590"/>
                    <a:pt x="78740" y="248920"/>
                  </a:cubicBezTo>
                  <a:cubicBezTo>
                    <a:pt x="48260" y="241300"/>
                    <a:pt x="36830" y="233680"/>
                    <a:pt x="24130" y="220980"/>
                  </a:cubicBezTo>
                  <a:cubicBezTo>
                    <a:pt x="13970" y="210820"/>
                    <a:pt x="7620" y="198120"/>
                    <a:pt x="3810" y="185420"/>
                  </a:cubicBezTo>
                  <a:cubicBezTo>
                    <a:pt x="0" y="172720"/>
                    <a:pt x="0" y="157480"/>
                    <a:pt x="2540" y="143510"/>
                  </a:cubicBezTo>
                  <a:cubicBezTo>
                    <a:pt x="5080" y="130810"/>
                    <a:pt x="8890" y="119380"/>
                    <a:pt x="21590" y="106680"/>
                  </a:cubicBezTo>
                  <a:cubicBezTo>
                    <a:pt x="44450" y="82550"/>
                    <a:pt x="115570" y="48260"/>
                    <a:pt x="162560" y="33020"/>
                  </a:cubicBezTo>
                  <a:cubicBezTo>
                    <a:pt x="204470" y="20320"/>
                    <a:pt x="232410" y="20320"/>
                    <a:pt x="288290" y="16510"/>
                  </a:cubicBezTo>
                  <a:cubicBezTo>
                    <a:pt x="392430" y="10160"/>
                    <a:pt x="657860" y="0"/>
                    <a:pt x="749300" y="21590"/>
                  </a:cubicBezTo>
                  <a:cubicBezTo>
                    <a:pt x="792480" y="31750"/>
                    <a:pt x="792480" y="53340"/>
                    <a:pt x="838200" y="64770"/>
                  </a:cubicBezTo>
                  <a:cubicBezTo>
                    <a:pt x="972820" y="95250"/>
                    <a:pt x="1569720" y="34290"/>
                    <a:pt x="1673860" y="67310"/>
                  </a:cubicBezTo>
                  <a:cubicBezTo>
                    <a:pt x="1700530" y="76200"/>
                    <a:pt x="1709420" y="85090"/>
                    <a:pt x="1719580" y="99060"/>
                  </a:cubicBezTo>
                  <a:cubicBezTo>
                    <a:pt x="1728470" y="113030"/>
                    <a:pt x="1734820" y="135890"/>
                    <a:pt x="1732280" y="153670"/>
                  </a:cubicBezTo>
                  <a:cubicBezTo>
                    <a:pt x="1731010" y="170180"/>
                    <a:pt x="1719580" y="190500"/>
                    <a:pt x="1706880" y="203200"/>
                  </a:cubicBezTo>
                  <a:cubicBezTo>
                    <a:pt x="1694180" y="214630"/>
                    <a:pt x="1654810" y="222250"/>
                    <a:pt x="1654810" y="2222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9" name="Group 29"/>
          <p:cNvGrpSpPr/>
          <p:nvPr/>
        </p:nvGrpSpPr>
        <p:grpSpPr>
          <a:xfrm>
            <a:off x="4290060" y="9083993"/>
            <a:ext cx="1196340" cy="415290"/>
            <a:chOff x="0" y="0"/>
            <a:chExt cx="1595120" cy="553720"/>
          </a:xfrm>
        </p:grpSpPr>
        <p:sp>
          <p:nvSpPr>
            <p:cNvPr id="30" name="Freeform 30"/>
            <p:cNvSpPr/>
            <p:nvPr/>
          </p:nvSpPr>
          <p:spPr>
            <a:xfrm>
              <a:off x="46990" y="22860"/>
              <a:ext cx="1498600" cy="483870"/>
            </a:xfrm>
            <a:custGeom>
              <a:avLst/>
              <a:gdLst/>
              <a:ahLst/>
              <a:cxnLst/>
              <a:rect l="l" t="t" r="r" b="b"/>
              <a:pathLst>
                <a:path w="1498600" h="483870">
                  <a:moveTo>
                    <a:pt x="1419860" y="187960"/>
                  </a:moveTo>
                  <a:cubicBezTo>
                    <a:pt x="411480" y="214630"/>
                    <a:pt x="378460" y="269240"/>
                    <a:pt x="332740" y="284480"/>
                  </a:cubicBezTo>
                  <a:cubicBezTo>
                    <a:pt x="299720" y="295910"/>
                    <a:pt x="276860" y="287020"/>
                    <a:pt x="245110" y="294640"/>
                  </a:cubicBezTo>
                  <a:cubicBezTo>
                    <a:pt x="200660" y="304800"/>
                    <a:pt x="129540" y="344170"/>
                    <a:pt x="95250" y="347980"/>
                  </a:cubicBezTo>
                  <a:cubicBezTo>
                    <a:pt x="78740" y="349250"/>
                    <a:pt x="68580" y="347980"/>
                    <a:pt x="55880" y="342900"/>
                  </a:cubicBezTo>
                  <a:cubicBezTo>
                    <a:pt x="39370" y="335280"/>
                    <a:pt x="19050" y="318770"/>
                    <a:pt x="11430" y="302260"/>
                  </a:cubicBezTo>
                  <a:cubicBezTo>
                    <a:pt x="2540" y="285750"/>
                    <a:pt x="0" y="260350"/>
                    <a:pt x="3810" y="242570"/>
                  </a:cubicBezTo>
                  <a:cubicBezTo>
                    <a:pt x="8890" y="224790"/>
                    <a:pt x="25400" y="204470"/>
                    <a:pt x="38100" y="194310"/>
                  </a:cubicBezTo>
                  <a:cubicBezTo>
                    <a:pt x="49530" y="185420"/>
                    <a:pt x="60960" y="181610"/>
                    <a:pt x="76200" y="179070"/>
                  </a:cubicBezTo>
                  <a:cubicBezTo>
                    <a:pt x="101600" y="176530"/>
                    <a:pt x="144780" y="182880"/>
                    <a:pt x="173990" y="191770"/>
                  </a:cubicBezTo>
                  <a:cubicBezTo>
                    <a:pt x="199390" y="199390"/>
                    <a:pt x="210820" y="220980"/>
                    <a:pt x="242570" y="228600"/>
                  </a:cubicBezTo>
                  <a:cubicBezTo>
                    <a:pt x="306070" y="245110"/>
                    <a:pt x="457200" y="223520"/>
                    <a:pt x="542290" y="229870"/>
                  </a:cubicBezTo>
                  <a:cubicBezTo>
                    <a:pt x="607060" y="233680"/>
                    <a:pt x="652780" y="236220"/>
                    <a:pt x="711200" y="251460"/>
                  </a:cubicBezTo>
                  <a:cubicBezTo>
                    <a:pt x="781050" y="269240"/>
                    <a:pt x="896620" y="306070"/>
                    <a:pt x="930910" y="339090"/>
                  </a:cubicBezTo>
                  <a:cubicBezTo>
                    <a:pt x="947420" y="354330"/>
                    <a:pt x="951230" y="370840"/>
                    <a:pt x="953770" y="388620"/>
                  </a:cubicBezTo>
                  <a:cubicBezTo>
                    <a:pt x="955040" y="405130"/>
                    <a:pt x="951230" y="425450"/>
                    <a:pt x="941070" y="440690"/>
                  </a:cubicBezTo>
                  <a:cubicBezTo>
                    <a:pt x="928370" y="458470"/>
                    <a:pt x="895350" y="480060"/>
                    <a:pt x="872490" y="480060"/>
                  </a:cubicBezTo>
                  <a:cubicBezTo>
                    <a:pt x="849630" y="481330"/>
                    <a:pt x="815340" y="464820"/>
                    <a:pt x="801370" y="445770"/>
                  </a:cubicBezTo>
                  <a:cubicBezTo>
                    <a:pt x="787400" y="427990"/>
                    <a:pt x="783590" y="388620"/>
                    <a:pt x="789940" y="368300"/>
                  </a:cubicBezTo>
                  <a:cubicBezTo>
                    <a:pt x="793750" y="350520"/>
                    <a:pt x="806450" y="334010"/>
                    <a:pt x="822960" y="325120"/>
                  </a:cubicBezTo>
                  <a:cubicBezTo>
                    <a:pt x="842010" y="314960"/>
                    <a:pt x="880110" y="311150"/>
                    <a:pt x="901700" y="318770"/>
                  </a:cubicBezTo>
                  <a:cubicBezTo>
                    <a:pt x="918210" y="323850"/>
                    <a:pt x="933450" y="339090"/>
                    <a:pt x="942340" y="353060"/>
                  </a:cubicBezTo>
                  <a:cubicBezTo>
                    <a:pt x="951230" y="368300"/>
                    <a:pt x="955040" y="389890"/>
                    <a:pt x="952500" y="406400"/>
                  </a:cubicBezTo>
                  <a:cubicBezTo>
                    <a:pt x="951230" y="422910"/>
                    <a:pt x="941070" y="443230"/>
                    <a:pt x="929640" y="454660"/>
                  </a:cubicBezTo>
                  <a:cubicBezTo>
                    <a:pt x="918210" y="467360"/>
                    <a:pt x="901700" y="476250"/>
                    <a:pt x="881380" y="480060"/>
                  </a:cubicBezTo>
                  <a:cubicBezTo>
                    <a:pt x="852170" y="483870"/>
                    <a:pt x="801370" y="472440"/>
                    <a:pt x="768350" y="461010"/>
                  </a:cubicBezTo>
                  <a:cubicBezTo>
                    <a:pt x="739140" y="450850"/>
                    <a:pt x="730250" y="426720"/>
                    <a:pt x="690880" y="415290"/>
                  </a:cubicBezTo>
                  <a:cubicBezTo>
                    <a:pt x="600710" y="388620"/>
                    <a:pt x="322580" y="408940"/>
                    <a:pt x="208280" y="388620"/>
                  </a:cubicBezTo>
                  <a:cubicBezTo>
                    <a:pt x="142240" y="377190"/>
                    <a:pt x="87630" y="358140"/>
                    <a:pt x="55880" y="342900"/>
                  </a:cubicBezTo>
                  <a:cubicBezTo>
                    <a:pt x="39370" y="335280"/>
                    <a:pt x="30480" y="328930"/>
                    <a:pt x="22860" y="318770"/>
                  </a:cubicBezTo>
                  <a:cubicBezTo>
                    <a:pt x="13970" y="309880"/>
                    <a:pt x="6350" y="295910"/>
                    <a:pt x="3810" y="283210"/>
                  </a:cubicBezTo>
                  <a:cubicBezTo>
                    <a:pt x="1270" y="270510"/>
                    <a:pt x="0" y="256540"/>
                    <a:pt x="3810" y="242570"/>
                  </a:cubicBezTo>
                  <a:cubicBezTo>
                    <a:pt x="8890" y="226060"/>
                    <a:pt x="20320" y="208280"/>
                    <a:pt x="38100" y="194310"/>
                  </a:cubicBezTo>
                  <a:cubicBezTo>
                    <a:pt x="69850" y="168910"/>
                    <a:pt x="140970" y="142240"/>
                    <a:pt x="187960" y="133350"/>
                  </a:cubicBezTo>
                  <a:cubicBezTo>
                    <a:pt x="228600" y="124460"/>
                    <a:pt x="267970" y="143510"/>
                    <a:pt x="303530" y="132080"/>
                  </a:cubicBezTo>
                  <a:cubicBezTo>
                    <a:pt x="339090" y="119380"/>
                    <a:pt x="368300" y="77470"/>
                    <a:pt x="400050" y="59690"/>
                  </a:cubicBezTo>
                  <a:cubicBezTo>
                    <a:pt x="427990" y="44450"/>
                    <a:pt x="439420" y="36830"/>
                    <a:pt x="483870" y="27940"/>
                  </a:cubicBezTo>
                  <a:cubicBezTo>
                    <a:pt x="627380" y="2540"/>
                    <a:pt x="1325880" y="0"/>
                    <a:pt x="1437640" y="35560"/>
                  </a:cubicBezTo>
                  <a:cubicBezTo>
                    <a:pt x="1465580" y="44450"/>
                    <a:pt x="1473200" y="52070"/>
                    <a:pt x="1483360" y="66040"/>
                  </a:cubicBezTo>
                  <a:cubicBezTo>
                    <a:pt x="1493520" y="81280"/>
                    <a:pt x="1498600" y="102870"/>
                    <a:pt x="1496060" y="119380"/>
                  </a:cubicBezTo>
                  <a:cubicBezTo>
                    <a:pt x="1494790" y="137160"/>
                    <a:pt x="1483360" y="157480"/>
                    <a:pt x="1470660" y="168910"/>
                  </a:cubicBezTo>
                  <a:cubicBezTo>
                    <a:pt x="1457960" y="180340"/>
                    <a:pt x="1419860" y="187960"/>
                    <a:pt x="1419860" y="18796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sp>
        <p:nvSpPr>
          <p:cNvPr id="31" name="Freeform 31"/>
          <p:cNvSpPr/>
          <p:nvPr/>
        </p:nvSpPr>
        <p:spPr>
          <a:xfrm>
            <a:off x="15997223" y="120605"/>
            <a:ext cx="2148368" cy="2148368"/>
          </a:xfrm>
          <a:custGeom>
            <a:avLst/>
            <a:gdLst/>
            <a:ahLst/>
            <a:cxnLst/>
            <a:rect l="l" t="t" r="r" b="b"/>
            <a:pathLst>
              <a:path w="2148368" h="2148368">
                <a:moveTo>
                  <a:pt x="0" y="0"/>
                </a:moveTo>
                <a:lnTo>
                  <a:pt x="2148369" y="0"/>
                </a:lnTo>
                <a:lnTo>
                  <a:pt x="2148369" y="2148368"/>
                </a:lnTo>
                <a:lnTo>
                  <a:pt x="0" y="214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0883EC9-9CF7-9DC8-5C53-B2EDE246A6DD}"/>
              </a:ext>
            </a:extLst>
          </p:cNvPr>
          <p:cNvGrpSpPr/>
          <p:nvPr/>
        </p:nvGrpSpPr>
        <p:grpSpPr>
          <a:xfrm>
            <a:off x="4203580" y="9206280"/>
            <a:ext cx="2160720" cy="332640"/>
            <a:chOff x="4203580" y="9206280"/>
            <a:chExt cx="2160720" cy="33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3A2920E-1F4D-AA25-710C-3A2053838651}"/>
                    </a:ext>
                  </a:extLst>
                </p14:cNvPr>
                <p14:cNvContentPartPr/>
                <p14:nvPr/>
              </p14:nvContentPartPr>
              <p14:xfrm>
                <a:off x="4203580" y="9206280"/>
                <a:ext cx="2160720" cy="332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3A2920E-1F4D-AA25-710C-3A205383865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40940" y="9143640"/>
                  <a:ext cx="228636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D98DC3A-CB65-96AB-223C-D3F85F36EAED}"/>
                    </a:ext>
                  </a:extLst>
                </p14:cNvPr>
                <p14:cNvContentPartPr/>
                <p14:nvPr/>
              </p14:nvContentPartPr>
              <p14:xfrm>
                <a:off x="5214820" y="9408960"/>
                <a:ext cx="904320" cy="52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D98DC3A-CB65-96AB-223C-D3F85F36EAE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51820" y="9346320"/>
                  <a:ext cx="1029960" cy="1782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-921924"/>
            <a:ext cx="16230600" cy="10180224"/>
            <a:chOff x="0" y="0"/>
            <a:chExt cx="4274726" cy="26812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681211"/>
            </a:xfrm>
            <a:custGeom>
              <a:avLst/>
              <a:gdLst/>
              <a:ahLst/>
              <a:cxnLst/>
              <a:rect l="l" t="t" r="r" b="b"/>
              <a:pathLst>
                <a:path w="4274726" h="2681211">
                  <a:moveTo>
                    <a:pt x="47700" y="0"/>
                  </a:moveTo>
                  <a:lnTo>
                    <a:pt x="4227026" y="0"/>
                  </a:lnTo>
                  <a:cubicBezTo>
                    <a:pt x="4239677" y="0"/>
                    <a:pt x="4251809" y="5025"/>
                    <a:pt x="4260755" y="13971"/>
                  </a:cubicBezTo>
                  <a:cubicBezTo>
                    <a:pt x="4269700" y="22916"/>
                    <a:pt x="4274726" y="35049"/>
                    <a:pt x="4274726" y="47700"/>
                  </a:cubicBezTo>
                  <a:lnTo>
                    <a:pt x="4274726" y="2633512"/>
                  </a:lnTo>
                  <a:cubicBezTo>
                    <a:pt x="4274726" y="2646162"/>
                    <a:pt x="4269700" y="2658295"/>
                    <a:pt x="4260755" y="2667240"/>
                  </a:cubicBezTo>
                  <a:cubicBezTo>
                    <a:pt x="4251809" y="2676186"/>
                    <a:pt x="4239677" y="2681211"/>
                    <a:pt x="4227026" y="2681211"/>
                  </a:cubicBezTo>
                  <a:lnTo>
                    <a:pt x="47700" y="2681211"/>
                  </a:lnTo>
                  <a:cubicBezTo>
                    <a:pt x="35049" y="2681211"/>
                    <a:pt x="22916" y="2676186"/>
                    <a:pt x="13971" y="2667240"/>
                  </a:cubicBezTo>
                  <a:cubicBezTo>
                    <a:pt x="5025" y="2658295"/>
                    <a:pt x="0" y="2646162"/>
                    <a:pt x="0" y="2633512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7193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66100" y="9258300"/>
            <a:ext cx="19420200" cy="3086100"/>
            <a:chOff x="0" y="0"/>
            <a:chExt cx="511478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114785" cy="812800"/>
            </a:xfrm>
            <a:custGeom>
              <a:avLst/>
              <a:gdLst/>
              <a:ahLst/>
              <a:cxnLst/>
              <a:rect l="l" t="t" r="r" b="b"/>
              <a:pathLst>
                <a:path w="5114785" h="812800">
                  <a:moveTo>
                    <a:pt x="0" y="0"/>
                  </a:moveTo>
                  <a:lnTo>
                    <a:pt x="5114785" y="0"/>
                  </a:lnTo>
                  <a:lnTo>
                    <a:pt x="511478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114785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491818" y="9258300"/>
            <a:ext cx="9304364" cy="1028700"/>
            <a:chOff x="0" y="0"/>
            <a:chExt cx="2450532" cy="2709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50532" cy="270933"/>
            </a:xfrm>
            <a:custGeom>
              <a:avLst/>
              <a:gdLst/>
              <a:ahLst/>
              <a:cxnLst/>
              <a:rect l="l" t="t" r="r" b="b"/>
              <a:pathLst>
                <a:path w="2450532" h="270933">
                  <a:moveTo>
                    <a:pt x="0" y="0"/>
                  </a:moveTo>
                  <a:lnTo>
                    <a:pt x="2450532" y="0"/>
                  </a:lnTo>
                  <a:lnTo>
                    <a:pt x="245053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450532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830164" y="9546996"/>
            <a:ext cx="451308" cy="45130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555619" y="9546996"/>
            <a:ext cx="451308" cy="451308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281073" y="9546996"/>
            <a:ext cx="451308" cy="451308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006528" y="9546996"/>
            <a:ext cx="451308" cy="451308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>
            <a:off x="585125" y="5658323"/>
            <a:ext cx="887151" cy="698631"/>
          </a:xfrm>
          <a:custGeom>
            <a:avLst/>
            <a:gdLst/>
            <a:ahLst/>
            <a:cxnLst/>
            <a:rect l="l" t="t" r="r" b="b"/>
            <a:pathLst>
              <a:path w="887151" h="698631">
                <a:moveTo>
                  <a:pt x="0" y="0"/>
                </a:moveTo>
                <a:lnTo>
                  <a:pt x="887150" y="0"/>
                </a:lnTo>
                <a:lnTo>
                  <a:pt x="887150" y="698631"/>
                </a:lnTo>
                <a:lnTo>
                  <a:pt x="0" y="6986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6815725" y="3469557"/>
            <a:ext cx="887151" cy="698631"/>
          </a:xfrm>
          <a:custGeom>
            <a:avLst/>
            <a:gdLst/>
            <a:ahLst/>
            <a:cxnLst/>
            <a:rect l="l" t="t" r="r" b="b"/>
            <a:pathLst>
              <a:path w="887151" h="698631">
                <a:moveTo>
                  <a:pt x="0" y="0"/>
                </a:moveTo>
                <a:lnTo>
                  <a:pt x="887150" y="0"/>
                </a:lnTo>
                <a:lnTo>
                  <a:pt x="887150" y="698631"/>
                </a:lnTo>
                <a:lnTo>
                  <a:pt x="0" y="6986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5476229" y="3280141"/>
            <a:ext cx="7335543" cy="1708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000000"/>
                </a:solidFill>
                <a:latin typeface="Antonio Ultra-Bold"/>
                <a:ea typeface="Antonio Ultra-Bold"/>
                <a:cs typeface="Antonio Ultra-Bold"/>
                <a:sym typeface="Antonio Ultra-Bold"/>
              </a:rPr>
              <a:t>Demonstration</a:t>
            </a:r>
          </a:p>
        </p:txBody>
      </p:sp>
      <p:sp>
        <p:nvSpPr>
          <p:cNvPr id="26" name="Freeform 26"/>
          <p:cNvSpPr/>
          <p:nvPr/>
        </p:nvSpPr>
        <p:spPr>
          <a:xfrm>
            <a:off x="14896274" y="103403"/>
            <a:ext cx="2148368" cy="2148368"/>
          </a:xfrm>
          <a:custGeom>
            <a:avLst/>
            <a:gdLst/>
            <a:ahLst/>
            <a:cxnLst/>
            <a:rect l="l" t="t" r="r" b="b"/>
            <a:pathLst>
              <a:path w="2148368" h="2148368">
                <a:moveTo>
                  <a:pt x="0" y="0"/>
                </a:moveTo>
                <a:lnTo>
                  <a:pt x="2148368" y="0"/>
                </a:lnTo>
                <a:lnTo>
                  <a:pt x="2148368" y="2148368"/>
                </a:lnTo>
                <a:lnTo>
                  <a:pt x="0" y="21483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398505"/>
            <a:ext cx="1929791" cy="1888495"/>
            <a:chOff x="0" y="0"/>
            <a:chExt cx="508258" cy="4973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8258" cy="497381"/>
            </a:xfrm>
            <a:custGeom>
              <a:avLst/>
              <a:gdLst/>
              <a:ahLst/>
              <a:cxnLst/>
              <a:rect l="l" t="t" r="r" b="b"/>
              <a:pathLst>
                <a:path w="508258" h="497381">
                  <a:moveTo>
                    <a:pt x="0" y="0"/>
                  </a:moveTo>
                  <a:lnTo>
                    <a:pt x="508258" y="0"/>
                  </a:lnTo>
                  <a:lnTo>
                    <a:pt x="508258" y="497381"/>
                  </a:lnTo>
                  <a:lnTo>
                    <a:pt x="0" y="49738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8258" cy="5354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929791" y="7371644"/>
            <a:ext cx="869386" cy="1026861"/>
            <a:chOff x="0" y="0"/>
            <a:chExt cx="228974" cy="27044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8974" cy="270449"/>
            </a:xfrm>
            <a:custGeom>
              <a:avLst/>
              <a:gdLst/>
              <a:ahLst/>
              <a:cxnLst/>
              <a:rect l="l" t="t" r="r" b="b"/>
              <a:pathLst>
                <a:path w="228974" h="270449">
                  <a:moveTo>
                    <a:pt x="0" y="0"/>
                  </a:moveTo>
                  <a:lnTo>
                    <a:pt x="228974" y="0"/>
                  </a:lnTo>
                  <a:lnTo>
                    <a:pt x="228974" y="270449"/>
                  </a:lnTo>
                  <a:lnTo>
                    <a:pt x="0" y="27044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28974" cy="3085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16358209" y="0"/>
            <a:ext cx="1929791" cy="1888495"/>
            <a:chOff x="0" y="0"/>
            <a:chExt cx="508258" cy="49738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08258" cy="497381"/>
            </a:xfrm>
            <a:custGeom>
              <a:avLst/>
              <a:gdLst/>
              <a:ahLst/>
              <a:cxnLst/>
              <a:rect l="l" t="t" r="r" b="b"/>
              <a:pathLst>
                <a:path w="508258" h="497381">
                  <a:moveTo>
                    <a:pt x="0" y="0"/>
                  </a:moveTo>
                  <a:lnTo>
                    <a:pt x="508258" y="0"/>
                  </a:lnTo>
                  <a:lnTo>
                    <a:pt x="508258" y="497381"/>
                  </a:lnTo>
                  <a:lnTo>
                    <a:pt x="0" y="49738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08258" cy="5354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10800000">
            <a:off x="15488823" y="1888495"/>
            <a:ext cx="869386" cy="1026861"/>
            <a:chOff x="0" y="0"/>
            <a:chExt cx="228974" cy="27044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8974" cy="270449"/>
            </a:xfrm>
            <a:custGeom>
              <a:avLst/>
              <a:gdLst/>
              <a:ahLst/>
              <a:cxnLst/>
              <a:rect l="l" t="t" r="r" b="b"/>
              <a:pathLst>
                <a:path w="228974" h="270449">
                  <a:moveTo>
                    <a:pt x="0" y="0"/>
                  </a:moveTo>
                  <a:lnTo>
                    <a:pt x="228974" y="0"/>
                  </a:lnTo>
                  <a:lnTo>
                    <a:pt x="228974" y="270449"/>
                  </a:lnTo>
                  <a:lnTo>
                    <a:pt x="0" y="27044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28974" cy="3085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929791" y="9600614"/>
            <a:ext cx="16358209" cy="686386"/>
            <a:chOff x="0" y="0"/>
            <a:chExt cx="4308335" cy="18077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308335" cy="180777"/>
            </a:xfrm>
            <a:custGeom>
              <a:avLst/>
              <a:gdLst/>
              <a:ahLst/>
              <a:cxnLst/>
              <a:rect l="l" t="t" r="r" b="b"/>
              <a:pathLst>
                <a:path w="4308335" h="180777">
                  <a:moveTo>
                    <a:pt x="0" y="0"/>
                  </a:moveTo>
                  <a:lnTo>
                    <a:pt x="4308335" y="0"/>
                  </a:lnTo>
                  <a:lnTo>
                    <a:pt x="4308335" y="180777"/>
                  </a:lnTo>
                  <a:lnTo>
                    <a:pt x="0" y="18077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308335" cy="218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5459432" y="9600614"/>
            <a:ext cx="9718600" cy="686386"/>
            <a:chOff x="0" y="0"/>
            <a:chExt cx="2559631" cy="18077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559631" cy="180777"/>
            </a:xfrm>
            <a:custGeom>
              <a:avLst/>
              <a:gdLst/>
              <a:ahLst/>
              <a:cxnLst/>
              <a:rect l="l" t="t" r="r" b="b"/>
              <a:pathLst>
                <a:path w="2559631" h="180777">
                  <a:moveTo>
                    <a:pt x="0" y="0"/>
                  </a:moveTo>
                  <a:lnTo>
                    <a:pt x="2559631" y="0"/>
                  </a:lnTo>
                  <a:lnTo>
                    <a:pt x="2559631" y="180777"/>
                  </a:lnTo>
                  <a:lnTo>
                    <a:pt x="0" y="18077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2559631" cy="218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775233" y="3068849"/>
            <a:ext cx="1253359" cy="1226537"/>
            <a:chOff x="0" y="0"/>
            <a:chExt cx="508258" cy="49738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08258" cy="497381"/>
            </a:xfrm>
            <a:custGeom>
              <a:avLst/>
              <a:gdLst/>
              <a:ahLst/>
              <a:cxnLst/>
              <a:rect l="l" t="t" r="r" b="b"/>
              <a:pathLst>
                <a:path w="508258" h="497381">
                  <a:moveTo>
                    <a:pt x="0" y="0"/>
                  </a:moveTo>
                  <a:lnTo>
                    <a:pt x="508258" y="0"/>
                  </a:lnTo>
                  <a:lnTo>
                    <a:pt x="508258" y="497381"/>
                  </a:lnTo>
                  <a:lnTo>
                    <a:pt x="0" y="497381"/>
                  </a:lnTo>
                  <a:close/>
                </a:path>
              </a:pathLst>
            </a:custGeom>
            <a:solidFill>
              <a:srgbClr val="FFFFFF">
                <a:alpha val="13725"/>
              </a:srgbClr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508258" cy="5354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5028591" y="2401925"/>
            <a:ext cx="564648" cy="666924"/>
            <a:chOff x="0" y="0"/>
            <a:chExt cx="228974" cy="27044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28974" cy="270449"/>
            </a:xfrm>
            <a:custGeom>
              <a:avLst/>
              <a:gdLst/>
              <a:ahLst/>
              <a:cxnLst/>
              <a:rect l="l" t="t" r="r" b="b"/>
              <a:pathLst>
                <a:path w="228974" h="270449">
                  <a:moveTo>
                    <a:pt x="0" y="0"/>
                  </a:moveTo>
                  <a:lnTo>
                    <a:pt x="228974" y="0"/>
                  </a:lnTo>
                  <a:lnTo>
                    <a:pt x="228974" y="270449"/>
                  </a:lnTo>
                  <a:lnTo>
                    <a:pt x="0" y="270449"/>
                  </a:lnTo>
                  <a:close/>
                </a:path>
              </a:pathLst>
            </a:custGeom>
            <a:solidFill>
              <a:srgbClr val="FFFFFF">
                <a:alpha val="13725"/>
              </a:srgbClr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228974" cy="3085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 rot="-10800000">
            <a:off x="13259409" y="5991613"/>
            <a:ext cx="1253359" cy="1226537"/>
            <a:chOff x="0" y="0"/>
            <a:chExt cx="508258" cy="497381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08258" cy="497381"/>
            </a:xfrm>
            <a:custGeom>
              <a:avLst/>
              <a:gdLst/>
              <a:ahLst/>
              <a:cxnLst/>
              <a:rect l="l" t="t" r="r" b="b"/>
              <a:pathLst>
                <a:path w="508258" h="497381">
                  <a:moveTo>
                    <a:pt x="0" y="0"/>
                  </a:moveTo>
                  <a:lnTo>
                    <a:pt x="508258" y="0"/>
                  </a:lnTo>
                  <a:lnTo>
                    <a:pt x="508258" y="497381"/>
                  </a:lnTo>
                  <a:lnTo>
                    <a:pt x="0" y="497381"/>
                  </a:lnTo>
                  <a:close/>
                </a:path>
              </a:pathLst>
            </a:custGeom>
            <a:solidFill>
              <a:srgbClr val="FFFFFF">
                <a:alpha val="13725"/>
              </a:srgbClr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508258" cy="5354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 rot="-10800000">
            <a:off x="12694761" y="7218151"/>
            <a:ext cx="564648" cy="666924"/>
            <a:chOff x="0" y="0"/>
            <a:chExt cx="228974" cy="27044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28974" cy="270449"/>
            </a:xfrm>
            <a:custGeom>
              <a:avLst/>
              <a:gdLst/>
              <a:ahLst/>
              <a:cxnLst/>
              <a:rect l="l" t="t" r="r" b="b"/>
              <a:pathLst>
                <a:path w="228974" h="270449">
                  <a:moveTo>
                    <a:pt x="0" y="0"/>
                  </a:moveTo>
                  <a:lnTo>
                    <a:pt x="228974" y="0"/>
                  </a:lnTo>
                  <a:lnTo>
                    <a:pt x="228974" y="270449"/>
                  </a:lnTo>
                  <a:lnTo>
                    <a:pt x="0" y="270449"/>
                  </a:lnTo>
                  <a:close/>
                </a:path>
              </a:pathLst>
            </a:custGeom>
            <a:solidFill>
              <a:srgbClr val="FFFFFF">
                <a:alpha val="13725"/>
              </a:srgbClr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228974" cy="3085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614239" y="2872201"/>
            <a:ext cx="7059523" cy="4694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74"/>
              </a:lnSpc>
            </a:pPr>
            <a:r>
              <a:rPr lang="en-US" sz="16613">
                <a:solidFill>
                  <a:srgbClr val="FFFFFF"/>
                </a:solidFill>
                <a:latin typeface="Antonio Ultra-Bold"/>
                <a:ea typeface="Antonio Ultra-Bold"/>
                <a:cs typeface="Antonio Ultra-Bold"/>
                <a:sym typeface="Antonio Ultra-Bold"/>
              </a:rPr>
              <a:t>Thank</a:t>
            </a:r>
          </a:p>
          <a:p>
            <a:pPr algn="ctr">
              <a:lnSpc>
                <a:spcPts val="18274"/>
              </a:lnSpc>
            </a:pPr>
            <a:r>
              <a:rPr lang="en-US" sz="16613">
                <a:solidFill>
                  <a:srgbClr val="FFFFFF"/>
                </a:solidFill>
                <a:latin typeface="Antonio Ultra-Bold"/>
                <a:ea typeface="Antonio Ultra-Bold"/>
                <a:cs typeface="Antonio Ultra-Bold"/>
                <a:sym typeface="Antonio Ultra-Bold"/>
              </a:rPr>
              <a:t>You</a:t>
            </a:r>
          </a:p>
        </p:txBody>
      </p:sp>
      <p:sp>
        <p:nvSpPr>
          <p:cNvPr id="33" name="Freeform 33"/>
          <p:cNvSpPr/>
          <p:nvPr/>
        </p:nvSpPr>
        <p:spPr>
          <a:xfrm>
            <a:off x="216116" y="253557"/>
            <a:ext cx="2148368" cy="2148368"/>
          </a:xfrm>
          <a:custGeom>
            <a:avLst/>
            <a:gdLst/>
            <a:ahLst/>
            <a:cxnLst/>
            <a:rect l="l" t="t" r="r" b="b"/>
            <a:pathLst>
              <a:path w="2148368" h="2148368">
                <a:moveTo>
                  <a:pt x="0" y="0"/>
                </a:moveTo>
                <a:lnTo>
                  <a:pt x="2148368" y="0"/>
                </a:lnTo>
                <a:lnTo>
                  <a:pt x="2148368" y="2148368"/>
                </a:lnTo>
                <a:lnTo>
                  <a:pt x="0" y="21483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Custom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Antonio</vt:lpstr>
      <vt:lpstr>Hero Bold</vt:lpstr>
      <vt:lpstr>Antonio Ultra-Bold</vt:lpstr>
      <vt:lpstr>Antonio Bold</vt:lpstr>
      <vt:lpstr>Hero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Astor AI Medical Chat Doctor</dc:title>
  <cp:lastModifiedBy>Srikar Veluvali</cp:lastModifiedBy>
  <cp:revision>3</cp:revision>
  <dcterms:created xsi:type="dcterms:W3CDTF">2006-08-16T00:00:00Z</dcterms:created>
  <dcterms:modified xsi:type="dcterms:W3CDTF">2024-07-15T13:04:28Z</dcterms:modified>
  <dc:identifier>DAGLAXDsMGU</dc:identifier>
</cp:coreProperties>
</file>