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624" autoAdjust="0"/>
  </p:normalViewPr>
  <p:slideViewPr>
    <p:cSldViewPr>
      <p:cViewPr varScale="1">
        <p:scale>
          <a:sx n="69" d="100"/>
          <a:sy n="69" d="100"/>
        </p:scale>
        <p:origin x="141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1" name=""/>
        <p:cNvGrpSpPr/>
        <p:nvPr/>
      </p:nvGrpSpPr>
      <p:grpSpPr>
        <a:xfrm>
          <a:off x="0" y="0"/>
          <a:ext cx="0" cy="0"/>
          <a:chOff x="0" y="0"/>
          <a:chExt cx="0" cy="0"/>
        </a:xfrm>
      </p:grpSpPr>
      <p:sp>
        <p:nvSpPr>
          <p:cNvPr id="1048736"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737"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0AA83CDF-C636-4810-8E80-0F2D6F50EEBE}" type="datetimeFigureOut">
              <a:rPr lang="en-US" smtClean="0"/>
              <a:t>9/5/2024</a:t>
            </a:fld>
            <a:endParaRPr lang="en-US"/>
          </a:p>
        </p:txBody>
      </p:sp>
      <p:sp>
        <p:nvSpPr>
          <p:cNvPr id="1048738"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739"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40"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741"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6DE41713-3407-4837-9100-FAAB2DC5A69F}"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1" name=""/>
        <p:cNvGrpSpPr/>
        <p:nvPr/>
      </p:nvGrpSpPr>
      <p:grpSpPr>
        <a:xfrm>
          <a:off x="0" y="0"/>
          <a:ext cx="0" cy="0"/>
          <a:chOff x="0" y="0"/>
          <a:chExt cx="0" cy="0"/>
        </a:xfrm>
      </p:grpSpPr>
      <p:sp>
        <p:nvSpPr>
          <p:cNvPr id="1048606"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dirty="0" lang="en-US"/>
          </a:p>
        </p:txBody>
      </p:sp>
      <p:sp>
        <p:nvSpPr>
          <p:cNvPr id="1048607" name="Subtitle 2"/>
          <p:cNvSpPr>
            <a:spLocks noGrp="1"/>
          </p:cNvSpPr>
          <p:nvPr>
            <p:ph type="subTitle" idx="1"/>
          </p:nvPr>
        </p:nvSpPr>
        <p:spPr>
          <a:xfrm>
            <a:off x="1942416" y="4777380"/>
            <a:ext cx="6600451" cy="1126283"/>
          </a:xfrm>
        </p:spPr>
        <p:txBody>
          <a:bodyPr anchor="t"/>
          <a:lstStyle>
            <a:lvl1pPr algn="l" indent="0" marL="0">
              <a:buNone/>
              <a:defRPr>
                <a:solidFill>
                  <a:schemeClr val="tx1">
                    <a:lumMod val="65000"/>
                    <a:lumOff val="3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608" name="Date Placeholder 3"/>
          <p:cNvSpPr>
            <a:spLocks noGrp="1"/>
          </p:cNvSpPr>
          <p:nvPr>
            <p:ph type="dt" sz="half" idx="10"/>
          </p:nvPr>
        </p:nvSpPr>
        <p:spPr/>
        <p:txBody>
          <a:bodyPr/>
          <a:p>
            <a:fld id="{2E8C14C3-F7DC-4C64-9C9F-B43AE8601E0E}" type="datetimeFigureOut">
              <a:rPr lang="en-US" smtClean="0"/>
              <a:t>9/5/2024</a:t>
            </a:fld>
            <a:endParaRPr lang="en-US"/>
          </a:p>
        </p:txBody>
      </p:sp>
      <p:sp>
        <p:nvSpPr>
          <p:cNvPr id="1048609" name="Footer Placeholder 4"/>
          <p:cNvSpPr>
            <a:spLocks noGrp="1"/>
          </p:cNvSpPr>
          <p:nvPr>
            <p:ph type="ftr" sz="quarter" idx="11"/>
          </p:nvPr>
        </p:nvSpPr>
        <p:spPr/>
        <p:txBody>
          <a:bodyPr/>
          <a:p>
            <a:endParaRPr lang="en-US"/>
          </a:p>
        </p:txBody>
      </p:sp>
      <p:sp>
        <p:nvSpPr>
          <p:cNvPr id="1048610" name="Freeform 8"/>
          <p:cNvSpPr/>
          <p:nvPr/>
        </p:nvSpPr>
        <p:spPr bwMode="auto">
          <a:xfrm>
            <a:off x="-31719" y="4321158"/>
            <a:ext cx="1395473" cy="781781"/>
          </a:xfrm>
          <a:custGeom>
            <a:avLst/>
            <a:ah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1048611" name="Slide Number Placeholder 5"/>
          <p:cNvSpPr>
            <a:spLocks noGrp="1"/>
          </p:cNvSpPr>
          <p:nvPr>
            <p:ph type="sldNum" sz="quarter" idx="12"/>
          </p:nvPr>
        </p:nvSpPr>
        <p:spPr>
          <a:xfrm>
            <a:off x="423334" y="4529541"/>
            <a:ext cx="584978" cy="365125"/>
          </a:xfrm>
        </p:spPr>
        <p:txBody>
          <a:bodyPr/>
          <a:p>
            <a:fld id="{C3549F2C-C59B-4302-A6E8-17F5CA02307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703" name="Title 1"/>
          <p:cNvSpPr>
            <a:spLocks noGrp="1"/>
          </p:cNvSpPr>
          <p:nvPr>
            <p:ph type="title"/>
          </p:nvPr>
        </p:nvSpPr>
        <p:spPr>
          <a:xfrm>
            <a:off x="1942415" y="609600"/>
            <a:ext cx="6591985" cy="3117040"/>
          </a:xfrm>
        </p:spPr>
        <p:txBody>
          <a:bodyPr anchor="ctr">
            <a:normAutofit/>
          </a:bodyPr>
          <a:lstStyle>
            <a:lvl1pPr algn="l">
              <a:defRPr b="0" cap="none" sz="4800"/>
            </a:lvl1pPr>
          </a:lstStyle>
          <a:p>
            <a:r>
              <a:rPr lang="en-US" smtClean="0"/>
              <a:t>Click to edit Master title style</a:t>
            </a:r>
            <a:endParaRPr dirty="0" lang="en-US"/>
          </a:p>
        </p:txBody>
      </p:sp>
      <p:sp>
        <p:nvSpPr>
          <p:cNvPr id="1048704" name="Text Placeholder 2"/>
          <p:cNvSpPr>
            <a:spLocks noGrp="1"/>
          </p:cNvSpPr>
          <p:nvPr>
            <p:ph type="body" idx="1"/>
          </p:nvPr>
        </p:nvSpPr>
        <p:spPr>
          <a:xfrm>
            <a:off x="1942415" y="4354046"/>
            <a:ext cx="6591985" cy="1555864"/>
          </a:xfrm>
        </p:spPr>
        <p:txBody>
          <a:bodyPr anchor="ctr">
            <a:normAutofit/>
          </a:bodyPr>
          <a:lstStyle>
            <a:lvl1pPr algn="l" indent="0" marL="0">
              <a:buNone/>
              <a:defRPr sz="18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705" name="Date Placeholder 3"/>
          <p:cNvSpPr>
            <a:spLocks noGrp="1"/>
          </p:cNvSpPr>
          <p:nvPr>
            <p:ph type="dt" sz="half" idx="10"/>
          </p:nvPr>
        </p:nvSpPr>
        <p:spPr/>
        <p:txBody>
          <a:bodyPr/>
          <a:p>
            <a:fld id="{2E8C14C3-F7DC-4C64-9C9F-B43AE8601E0E}" type="datetimeFigureOut">
              <a:rPr lang="en-US" smtClean="0"/>
              <a:t>9/5/2024</a:t>
            </a:fld>
            <a:endParaRPr lang="en-US"/>
          </a:p>
        </p:txBody>
      </p:sp>
      <p:sp>
        <p:nvSpPr>
          <p:cNvPr id="1048706" name="Footer Placeholder 4"/>
          <p:cNvSpPr>
            <a:spLocks noGrp="1"/>
          </p:cNvSpPr>
          <p:nvPr>
            <p:ph type="ftr" sz="quarter" idx="11"/>
          </p:nvPr>
        </p:nvSpPr>
        <p:spPr/>
        <p:txBody>
          <a:bodyPr/>
          <a:p>
            <a:endParaRPr lang="en-US"/>
          </a:p>
        </p:txBody>
      </p:sp>
      <p:sp>
        <p:nvSpPr>
          <p:cNvPr id="1048707" name="Freeform 11"/>
          <p:cNvSpPr/>
          <p:nvPr/>
        </p:nvSpPr>
        <p:spPr bwMode="auto">
          <a:xfrm flipV="1">
            <a:off x="58" y="3166527"/>
            <a:ext cx="1358356" cy="508005"/>
          </a:xfrm>
          <a:custGeom>
            <a:avLst/>
            <a:ah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48708" name="Slide Number Placeholder 5"/>
          <p:cNvSpPr>
            <a:spLocks noGrp="1"/>
          </p:cNvSpPr>
          <p:nvPr>
            <p:ph type="sldNum" sz="quarter" idx="12"/>
          </p:nvPr>
        </p:nvSpPr>
        <p:spPr>
          <a:xfrm>
            <a:off x="511228" y="3244140"/>
            <a:ext cx="584978" cy="365125"/>
          </a:xfrm>
        </p:spPr>
        <p:txBody>
          <a:bodyPr/>
          <a:p>
            <a:fld id="{C3549F2C-C59B-4302-A6E8-17F5CA02307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9" name=""/>
        <p:cNvGrpSpPr/>
        <p:nvPr/>
      </p:nvGrpSpPr>
      <p:grpSpPr>
        <a:xfrm>
          <a:off x="0" y="0"/>
          <a:ext cx="0" cy="0"/>
          <a:chOff x="0" y="0"/>
          <a:chExt cx="0" cy="0"/>
        </a:xfrm>
      </p:grpSpPr>
      <p:sp>
        <p:nvSpPr>
          <p:cNvPr id="1048656" name="Title 1"/>
          <p:cNvSpPr>
            <a:spLocks noGrp="1"/>
          </p:cNvSpPr>
          <p:nvPr>
            <p:ph type="title"/>
          </p:nvPr>
        </p:nvSpPr>
        <p:spPr>
          <a:xfrm>
            <a:off x="2188123" y="609600"/>
            <a:ext cx="6109587" cy="2895600"/>
          </a:xfrm>
        </p:spPr>
        <p:txBody>
          <a:bodyPr anchor="ctr">
            <a:normAutofit/>
          </a:bodyPr>
          <a:lstStyle>
            <a:lvl1pPr algn="l">
              <a:defRPr b="0" cap="none" sz="4800"/>
            </a:lvl1pPr>
          </a:lstStyle>
          <a:p>
            <a:r>
              <a:rPr lang="en-US" smtClean="0"/>
              <a:t>Click to edit Master title style</a:t>
            </a:r>
            <a:endParaRPr dirty="0" lang="en-US"/>
          </a:p>
        </p:txBody>
      </p:sp>
      <p:sp>
        <p:nvSpPr>
          <p:cNvPr id="1048657" name="Text Placeholder 9"/>
          <p:cNvSpPr>
            <a:spLocks noGrp="1"/>
          </p:cNvSpPr>
          <p:nvPr>
            <p:ph type="body" sz="quarter" idx="13"/>
          </p:nvPr>
        </p:nvSpPr>
        <p:spPr>
          <a:xfrm>
            <a:off x="2415972" y="3505200"/>
            <a:ext cx="5653888"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658" name="Text Placeholder 2"/>
          <p:cNvSpPr>
            <a:spLocks noGrp="1"/>
          </p:cNvSpPr>
          <p:nvPr>
            <p:ph type="body" idx="1"/>
          </p:nvPr>
        </p:nvSpPr>
        <p:spPr>
          <a:xfrm>
            <a:off x="1942415" y="4354046"/>
            <a:ext cx="6591985" cy="1555864"/>
          </a:xfrm>
        </p:spPr>
        <p:txBody>
          <a:bodyPr anchor="ctr">
            <a:normAutofit/>
          </a:bodyPr>
          <a:lstStyle>
            <a:lvl1pPr algn="l" indent="0" marL="0">
              <a:buNone/>
              <a:defRPr sz="18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59" name="Date Placeholder 3"/>
          <p:cNvSpPr>
            <a:spLocks noGrp="1"/>
          </p:cNvSpPr>
          <p:nvPr>
            <p:ph type="dt" sz="half" idx="10"/>
          </p:nvPr>
        </p:nvSpPr>
        <p:spPr/>
        <p:txBody>
          <a:bodyPr/>
          <a:p>
            <a:fld id="{2E8C14C3-F7DC-4C64-9C9F-B43AE8601E0E}" type="datetimeFigureOut">
              <a:rPr lang="en-US" smtClean="0"/>
              <a:t>9/5/2024</a:t>
            </a:fld>
            <a:endParaRPr lang="en-US"/>
          </a:p>
        </p:txBody>
      </p:sp>
      <p:sp>
        <p:nvSpPr>
          <p:cNvPr id="1048660" name="Footer Placeholder 4"/>
          <p:cNvSpPr>
            <a:spLocks noGrp="1"/>
          </p:cNvSpPr>
          <p:nvPr>
            <p:ph type="ftr" sz="quarter" idx="11"/>
          </p:nvPr>
        </p:nvSpPr>
        <p:spPr/>
        <p:txBody>
          <a:bodyPr/>
          <a:p>
            <a:endParaRPr lang="en-US"/>
          </a:p>
        </p:txBody>
      </p:sp>
      <p:sp>
        <p:nvSpPr>
          <p:cNvPr id="1048661" name="Freeform 11"/>
          <p:cNvSpPr/>
          <p:nvPr/>
        </p:nvSpPr>
        <p:spPr bwMode="auto">
          <a:xfrm flipV="1">
            <a:off x="58" y="3166527"/>
            <a:ext cx="1358356" cy="508005"/>
          </a:xfrm>
          <a:custGeom>
            <a:avLst/>
            <a:ah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48662" name="Slide Number Placeholder 5"/>
          <p:cNvSpPr>
            <a:spLocks noGrp="1"/>
          </p:cNvSpPr>
          <p:nvPr>
            <p:ph type="sldNum" sz="quarter" idx="12"/>
          </p:nvPr>
        </p:nvSpPr>
        <p:spPr>
          <a:xfrm>
            <a:off x="511228" y="3244140"/>
            <a:ext cx="584978" cy="365125"/>
          </a:xfrm>
        </p:spPr>
        <p:txBody>
          <a:bodyPr/>
          <a:p>
            <a:fld id="{C3549F2C-C59B-4302-A6E8-17F5CA02307F}" type="slidenum">
              <a:rPr lang="en-US" smtClean="0"/>
              <a:t>‹#›</a:t>
            </a:fld>
            <a:endParaRPr lang="en-US"/>
          </a:p>
        </p:txBody>
      </p:sp>
      <p:sp>
        <p:nvSpPr>
          <p:cNvPr id="1048663" name="TextBox 13"/>
          <p:cNvSpPr txBox="1"/>
          <p:nvPr/>
        </p:nvSpPr>
        <p:spPr>
          <a:xfrm>
            <a:off x="1808316" y="648005"/>
            <a:ext cx="457319"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664" name="TextBox 14"/>
          <p:cNvSpPr txBox="1"/>
          <p:nvPr/>
        </p:nvSpPr>
        <p:spPr>
          <a:xfrm>
            <a:off x="8169533" y="2905306"/>
            <a:ext cx="457319"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5" name=""/>
        <p:cNvGrpSpPr/>
        <p:nvPr/>
      </p:nvGrpSpPr>
      <p:grpSpPr>
        <a:xfrm>
          <a:off x="0" y="0"/>
          <a:ext cx="0" cy="0"/>
          <a:chOff x="0" y="0"/>
          <a:chExt cx="0" cy="0"/>
        </a:xfrm>
      </p:grpSpPr>
      <p:sp>
        <p:nvSpPr>
          <p:cNvPr id="1048697" name="Title 1"/>
          <p:cNvSpPr>
            <a:spLocks noGrp="1"/>
          </p:cNvSpPr>
          <p:nvPr>
            <p:ph type="title"/>
          </p:nvPr>
        </p:nvSpPr>
        <p:spPr>
          <a:xfrm>
            <a:off x="1942415" y="2438401"/>
            <a:ext cx="6591985" cy="2724845"/>
          </a:xfrm>
        </p:spPr>
        <p:txBody>
          <a:bodyPr anchor="b">
            <a:normAutofit/>
          </a:bodyPr>
          <a:lstStyle>
            <a:lvl1pPr algn="l">
              <a:defRPr b="0" sz="4800"/>
            </a:lvl1pPr>
          </a:lstStyle>
          <a:p>
            <a:r>
              <a:rPr lang="en-US" smtClean="0"/>
              <a:t>Click to edit Master title style</a:t>
            </a:r>
            <a:endParaRPr dirty="0" lang="en-US"/>
          </a:p>
        </p:txBody>
      </p:sp>
      <p:sp>
        <p:nvSpPr>
          <p:cNvPr id="1048698" name="Text Placeholder 3"/>
          <p:cNvSpPr>
            <a:spLocks noGrp="1"/>
          </p:cNvSpPr>
          <p:nvPr>
            <p:ph type="body" sz="half" idx="2"/>
          </p:nvPr>
        </p:nvSpPr>
        <p:spPr>
          <a:xfrm>
            <a:off x="1942415" y="5181600"/>
            <a:ext cx="6591985"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smtClean="0"/>
              <a:t>Click to edit Master text styles</a:t>
            </a:r>
          </a:p>
        </p:txBody>
      </p:sp>
      <p:sp>
        <p:nvSpPr>
          <p:cNvPr id="1048699" name="Date Placeholder 4"/>
          <p:cNvSpPr>
            <a:spLocks noGrp="1"/>
          </p:cNvSpPr>
          <p:nvPr>
            <p:ph type="dt" sz="half" idx="10"/>
          </p:nvPr>
        </p:nvSpPr>
        <p:spPr/>
        <p:txBody>
          <a:bodyPr/>
          <a:p>
            <a:fld id="{2E8C14C3-F7DC-4C64-9C9F-B43AE8601E0E}" type="datetimeFigureOut">
              <a:rPr lang="en-US" smtClean="0"/>
              <a:t>9/5/2024</a:t>
            </a:fld>
            <a:endParaRPr lang="en-US"/>
          </a:p>
        </p:txBody>
      </p:sp>
      <p:sp>
        <p:nvSpPr>
          <p:cNvPr id="1048700" name="Footer Placeholder 5"/>
          <p:cNvSpPr>
            <a:spLocks noGrp="1"/>
          </p:cNvSpPr>
          <p:nvPr>
            <p:ph type="ftr" sz="quarter" idx="11"/>
          </p:nvPr>
        </p:nvSpPr>
        <p:spPr/>
        <p:txBody>
          <a:bodyPr/>
          <a:p>
            <a:endParaRPr lang="en-US"/>
          </a:p>
        </p:txBody>
      </p:sp>
      <p:sp>
        <p:nvSpPr>
          <p:cNvPr id="1048701" name="Freeform 11"/>
          <p:cNvSpPr/>
          <p:nvPr/>
        </p:nvSpPr>
        <p:spPr bwMode="auto">
          <a:xfrm flipV="1">
            <a:off x="58" y="4910660"/>
            <a:ext cx="1358356" cy="508005"/>
          </a:xfrm>
          <a:custGeom>
            <a:avLst/>
            <a:ah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48702" name="Slide Number Placeholder 6"/>
          <p:cNvSpPr>
            <a:spLocks noGrp="1"/>
          </p:cNvSpPr>
          <p:nvPr>
            <p:ph type="sldNum" sz="quarter" idx="12"/>
          </p:nvPr>
        </p:nvSpPr>
        <p:spPr>
          <a:xfrm>
            <a:off x="511228" y="4983088"/>
            <a:ext cx="584978" cy="365125"/>
          </a:xfrm>
        </p:spPr>
        <p:txBody>
          <a:bodyPr/>
          <a:p>
            <a:fld id="{C3549F2C-C59B-4302-A6E8-17F5CA02307F}"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8" name=""/>
        <p:cNvGrpSpPr/>
        <p:nvPr/>
      </p:nvGrpSpPr>
      <p:grpSpPr>
        <a:xfrm>
          <a:off x="0" y="0"/>
          <a:ext cx="0" cy="0"/>
          <a:chOff x="0" y="0"/>
          <a:chExt cx="0" cy="0"/>
        </a:xfrm>
      </p:grpSpPr>
      <p:sp>
        <p:nvSpPr>
          <p:cNvPr id="1048647" name="Title 1"/>
          <p:cNvSpPr>
            <a:spLocks noGrp="1"/>
          </p:cNvSpPr>
          <p:nvPr>
            <p:ph type="title"/>
          </p:nvPr>
        </p:nvSpPr>
        <p:spPr>
          <a:xfrm>
            <a:off x="2188123" y="609600"/>
            <a:ext cx="6109587" cy="2895600"/>
          </a:xfrm>
        </p:spPr>
        <p:txBody>
          <a:bodyPr anchor="ctr">
            <a:normAutofit/>
          </a:bodyPr>
          <a:lstStyle>
            <a:lvl1pPr algn="l">
              <a:defRPr b="0" cap="none" sz="4800"/>
            </a:lvl1pPr>
          </a:lstStyle>
          <a:p>
            <a:r>
              <a:rPr lang="en-US" smtClean="0"/>
              <a:t>Click to edit Master title style</a:t>
            </a:r>
            <a:endParaRPr dirty="0" lang="en-US"/>
          </a:p>
        </p:txBody>
      </p:sp>
      <p:sp>
        <p:nvSpPr>
          <p:cNvPr id="1048648" name="Text Placeholder 9"/>
          <p:cNvSpPr>
            <a:spLocks noGrp="1"/>
          </p:cNvSpPr>
          <p:nvPr>
            <p:ph type="body" sz="quarter" idx="13"/>
          </p:nvPr>
        </p:nvSpPr>
        <p:spPr>
          <a:xfrm>
            <a:off x="1942415" y="4343400"/>
            <a:ext cx="6688292" cy="838200"/>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649" name="Text Placeholder 3"/>
          <p:cNvSpPr>
            <a:spLocks noGrp="1"/>
          </p:cNvSpPr>
          <p:nvPr>
            <p:ph type="body" sz="half" idx="2"/>
          </p:nvPr>
        </p:nvSpPr>
        <p:spPr>
          <a:xfrm>
            <a:off x="1942415" y="5181600"/>
            <a:ext cx="6688292"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smtClean="0"/>
              <a:t>Click to edit Master text styles</a:t>
            </a:r>
          </a:p>
        </p:txBody>
      </p:sp>
      <p:sp>
        <p:nvSpPr>
          <p:cNvPr id="1048650" name="Date Placeholder 4"/>
          <p:cNvSpPr>
            <a:spLocks noGrp="1"/>
          </p:cNvSpPr>
          <p:nvPr>
            <p:ph type="dt" sz="half" idx="10"/>
          </p:nvPr>
        </p:nvSpPr>
        <p:spPr/>
        <p:txBody>
          <a:bodyPr/>
          <a:p>
            <a:fld id="{2E8C14C3-F7DC-4C64-9C9F-B43AE8601E0E}" type="datetimeFigureOut">
              <a:rPr lang="en-US" smtClean="0"/>
              <a:t>9/5/2024</a:t>
            </a:fld>
            <a:endParaRPr lang="en-US"/>
          </a:p>
        </p:txBody>
      </p:sp>
      <p:sp>
        <p:nvSpPr>
          <p:cNvPr id="1048651" name="Footer Placeholder 5"/>
          <p:cNvSpPr>
            <a:spLocks noGrp="1"/>
          </p:cNvSpPr>
          <p:nvPr>
            <p:ph type="ftr" sz="quarter" idx="11"/>
          </p:nvPr>
        </p:nvSpPr>
        <p:spPr/>
        <p:txBody>
          <a:bodyPr/>
          <a:p>
            <a:endParaRPr lang="en-US"/>
          </a:p>
        </p:txBody>
      </p:sp>
      <p:sp>
        <p:nvSpPr>
          <p:cNvPr id="1048652" name="Freeform 11"/>
          <p:cNvSpPr/>
          <p:nvPr/>
        </p:nvSpPr>
        <p:spPr bwMode="auto">
          <a:xfrm flipV="1">
            <a:off x="58" y="4910660"/>
            <a:ext cx="1358356" cy="508005"/>
          </a:xfrm>
          <a:custGeom>
            <a:avLst/>
            <a:ah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48653" name="Slide Number Placeholder 6"/>
          <p:cNvSpPr>
            <a:spLocks noGrp="1"/>
          </p:cNvSpPr>
          <p:nvPr>
            <p:ph type="sldNum" sz="quarter" idx="12"/>
          </p:nvPr>
        </p:nvSpPr>
        <p:spPr>
          <a:xfrm>
            <a:off x="511228" y="4983088"/>
            <a:ext cx="584978" cy="365125"/>
          </a:xfrm>
        </p:spPr>
        <p:txBody>
          <a:bodyPr/>
          <a:p>
            <a:fld id="{C3549F2C-C59B-4302-A6E8-17F5CA02307F}" type="slidenum">
              <a:rPr lang="en-US" smtClean="0"/>
              <a:t>‹#›</a:t>
            </a:fld>
            <a:endParaRPr lang="en-US"/>
          </a:p>
        </p:txBody>
      </p:sp>
      <p:sp>
        <p:nvSpPr>
          <p:cNvPr id="1048654" name="TextBox 10"/>
          <p:cNvSpPr txBox="1"/>
          <p:nvPr/>
        </p:nvSpPr>
        <p:spPr>
          <a:xfrm>
            <a:off x="1808316" y="648005"/>
            <a:ext cx="457319"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655" name="TextBox 11"/>
          <p:cNvSpPr txBox="1"/>
          <p:nvPr/>
        </p:nvSpPr>
        <p:spPr>
          <a:xfrm>
            <a:off x="8169533" y="2905306"/>
            <a:ext cx="457319"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8" name=""/>
        <p:cNvGrpSpPr/>
        <p:nvPr/>
      </p:nvGrpSpPr>
      <p:grpSpPr>
        <a:xfrm>
          <a:off x="0" y="0"/>
          <a:ext cx="0" cy="0"/>
          <a:chOff x="0" y="0"/>
          <a:chExt cx="0" cy="0"/>
        </a:xfrm>
      </p:grpSpPr>
      <p:sp>
        <p:nvSpPr>
          <p:cNvPr id="1048716" name="Title 1"/>
          <p:cNvSpPr>
            <a:spLocks noGrp="1"/>
          </p:cNvSpPr>
          <p:nvPr>
            <p:ph type="title"/>
          </p:nvPr>
        </p:nvSpPr>
        <p:spPr>
          <a:xfrm>
            <a:off x="1942416" y="627407"/>
            <a:ext cx="6591984" cy="2880020"/>
          </a:xfrm>
        </p:spPr>
        <p:txBody>
          <a:bodyPr anchor="ctr">
            <a:normAutofit/>
          </a:bodyPr>
          <a:lstStyle>
            <a:lvl1pPr algn="l">
              <a:defRPr b="0" sz="4800"/>
            </a:lvl1pPr>
          </a:lstStyle>
          <a:p>
            <a:r>
              <a:rPr lang="en-US" smtClean="0"/>
              <a:t>Click to edit Master title style</a:t>
            </a:r>
            <a:endParaRPr dirty="0" lang="en-US"/>
          </a:p>
        </p:txBody>
      </p:sp>
      <p:sp>
        <p:nvSpPr>
          <p:cNvPr id="1048717" name="Text Placeholder 9"/>
          <p:cNvSpPr>
            <a:spLocks noGrp="1"/>
          </p:cNvSpPr>
          <p:nvPr>
            <p:ph type="body" sz="quarter" idx="13"/>
          </p:nvPr>
        </p:nvSpPr>
        <p:spPr>
          <a:xfrm>
            <a:off x="1942415" y="4343400"/>
            <a:ext cx="6591985" cy="838200"/>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718" name="Text Placeholder 3"/>
          <p:cNvSpPr>
            <a:spLocks noGrp="1"/>
          </p:cNvSpPr>
          <p:nvPr>
            <p:ph type="body" sz="half" idx="2"/>
          </p:nvPr>
        </p:nvSpPr>
        <p:spPr>
          <a:xfrm>
            <a:off x="1942415" y="5181600"/>
            <a:ext cx="6591985"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smtClean="0"/>
              <a:t>Click to edit Master text styles</a:t>
            </a:r>
          </a:p>
        </p:txBody>
      </p:sp>
      <p:sp>
        <p:nvSpPr>
          <p:cNvPr id="1048719" name="Date Placeholder 4"/>
          <p:cNvSpPr>
            <a:spLocks noGrp="1"/>
          </p:cNvSpPr>
          <p:nvPr>
            <p:ph type="dt" sz="half" idx="10"/>
          </p:nvPr>
        </p:nvSpPr>
        <p:spPr/>
        <p:txBody>
          <a:bodyPr/>
          <a:p>
            <a:fld id="{2E8C14C3-F7DC-4C64-9C9F-B43AE8601E0E}" type="datetimeFigureOut">
              <a:rPr lang="en-US" smtClean="0"/>
              <a:t>9/5/2024</a:t>
            </a:fld>
            <a:endParaRPr lang="en-US"/>
          </a:p>
        </p:txBody>
      </p:sp>
      <p:sp>
        <p:nvSpPr>
          <p:cNvPr id="1048720" name="Footer Placeholder 5"/>
          <p:cNvSpPr>
            <a:spLocks noGrp="1"/>
          </p:cNvSpPr>
          <p:nvPr>
            <p:ph type="ftr" sz="quarter" idx="11"/>
          </p:nvPr>
        </p:nvSpPr>
        <p:spPr/>
        <p:txBody>
          <a:bodyPr/>
          <a:p>
            <a:endParaRPr lang="en-US"/>
          </a:p>
        </p:txBody>
      </p:sp>
      <p:sp>
        <p:nvSpPr>
          <p:cNvPr id="1048721" name="Freeform 11"/>
          <p:cNvSpPr/>
          <p:nvPr/>
        </p:nvSpPr>
        <p:spPr bwMode="auto">
          <a:xfrm flipV="1">
            <a:off x="58" y="4910660"/>
            <a:ext cx="1358356" cy="508005"/>
          </a:xfrm>
          <a:custGeom>
            <a:avLst/>
            <a:ah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48722" name="Slide Number Placeholder 6"/>
          <p:cNvSpPr>
            <a:spLocks noGrp="1"/>
          </p:cNvSpPr>
          <p:nvPr>
            <p:ph type="sldNum" sz="quarter" idx="12"/>
          </p:nvPr>
        </p:nvSpPr>
        <p:spPr>
          <a:xfrm>
            <a:off x="511228" y="4983088"/>
            <a:ext cx="584978" cy="365125"/>
          </a:xfrm>
        </p:spPr>
        <p:txBody>
          <a:bodyPr/>
          <a:p>
            <a:fld id="{C3549F2C-C59B-4302-A6E8-17F5CA02307F}"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72" name="Title 1"/>
          <p:cNvSpPr>
            <a:spLocks noGrp="1"/>
          </p:cNvSpPr>
          <p:nvPr>
            <p:ph type="title"/>
          </p:nvPr>
        </p:nvSpPr>
        <p:spPr/>
        <p:txBody>
          <a:bodyPr/>
          <a:p>
            <a:r>
              <a:rPr lang="en-US" smtClean="0"/>
              <a:t>Click to edit Master title style</a:t>
            </a:r>
            <a:endParaRPr dirty="0" lang="en-US"/>
          </a:p>
        </p:txBody>
      </p:sp>
      <p:sp>
        <p:nvSpPr>
          <p:cNvPr id="1048673" name="Vertical Text Placeholder 2"/>
          <p:cNvSpPr>
            <a:spLocks noGrp="1"/>
          </p:cNvSpPr>
          <p:nvPr>
            <p:ph type="body" orient="vert" idx="1"/>
          </p:nvPr>
        </p:nvSpPr>
        <p:spPr/>
        <p:txBody>
          <a:bodyPr anchor="t"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74" name="Date Placeholder 3"/>
          <p:cNvSpPr>
            <a:spLocks noGrp="1"/>
          </p:cNvSpPr>
          <p:nvPr>
            <p:ph type="dt" sz="half" idx="10"/>
          </p:nvPr>
        </p:nvSpPr>
        <p:spPr/>
        <p:txBody>
          <a:bodyPr/>
          <a:p>
            <a:fld id="{2E8C14C3-F7DC-4C64-9C9F-B43AE8601E0E}" type="datetimeFigureOut">
              <a:rPr lang="en-US" smtClean="0"/>
              <a:t>9/5/2024</a:t>
            </a:fld>
            <a:endParaRPr lang="en-US"/>
          </a:p>
        </p:txBody>
      </p:sp>
      <p:sp>
        <p:nvSpPr>
          <p:cNvPr id="1048675" name="Footer Placeholder 4"/>
          <p:cNvSpPr>
            <a:spLocks noGrp="1"/>
          </p:cNvSpPr>
          <p:nvPr>
            <p:ph type="ftr" sz="quarter" idx="11"/>
          </p:nvPr>
        </p:nvSpPr>
        <p:spPr/>
        <p:txBody>
          <a:bodyPr/>
          <a:p>
            <a:endParaRPr lang="en-US"/>
          </a:p>
        </p:txBody>
      </p:sp>
      <p:sp>
        <p:nvSpPr>
          <p:cNvPr id="1048676" name="Freeform 11"/>
          <p:cNvSpPr/>
          <p:nvPr/>
        </p:nvSpPr>
        <p:spPr bwMode="auto">
          <a:xfrm flipV="1">
            <a:off x="58" y="711194"/>
            <a:ext cx="1358356" cy="508005"/>
          </a:xfrm>
          <a:custGeom>
            <a:avLst/>
            <a:ah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48677" name="Slide Number Placeholder 5"/>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730" name="Vertical Title 1"/>
          <p:cNvSpPr>
            <a:spLocks noGrp="1"/>
          </p:cNvSpPr>
          <p:nvPr>
            <p:ph type="title" orient="vert"/>
          </p:nvPr>
        </p:nvSpPr>
        <p:spPr>
          <a:xfrm>
            <a:off x="6878535" y="627406"/>
            <a:ext cx="1656132" cy="5283817"/>
          </a:xfrm>
        </p:spPr>
        <p:txBody>
          <a:bodyPr anchor="ctr" vert="eaVert"/>
          <a:p>
            <a:r>
              <a:rPr lang="en-US" smtClean="0"/>
              <a:t>Click to edit Master title style</a:t>
            </a:r>
            <a:endParaRPr dirty="0" lang="en-US"/>
          </a:p>
        </p:txBody>
      </p:sp>
      <p:sp>
        <p:nvSpPr>
          <p:cNvPr id="1048731" name="Vertical Text Placeholder 2"/>
          <p:cNvSpPr>
            <a:spLocks noGrp="1"/>
          </p:cNvSpPr>
          <p:nvPr>
            <p:ph type="body" orient="vert" idx="1"/>
          </p:nvPr>
        </p:nvSpPr>
        <p:spPr>
          <a:xfrm>
            <a:off x="1942416" y="627406"/>
            <a:ext cx="4716348" cy="5283817"/>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32" name="Date Placeholder 3"/>
          <p:cNvSpPr>
            <a:spLocks noGrp="1"/>
          </p:cNvSpPr>
          <p:nvPr>
            <p:ph type="dt" sz="half" idx="10"/>
          </p:nvPr>
        </p:nvSpPr>
        <p:spPr/>
        <p:txBody>
          <a:bodyPr/>
          <a:p>
            <a:fld id="{2E8C14C3-F7DC-4C64-9C9F-B43AE8601E0E}" type="datetimeFigureOut">
              <a:rPr lang="en-US" smtClean="0"/>
              <a:t>9/5/2024</a:t>
            </a:fld>
            <a:endParaRPr lang="en-US"/>
          </a:p>
        </p:txBody>
      </p:sp>
      <p:sp>
        <p:nvSpPr>
          <p:cNvPr id="1048733" name="Footer Placeholder 4"/>
          <p:cNvSpPr>
            <a:spLocks noGrp="1"/>
          </p:cNvSpPr>
          <p:nvPr>
            <p:ph type="ftr" sz="quarter" idx="11"/>
          </p:nvPr>
        </p:nvSpPr>
        <p:spPr/>
        <p:txBody>
          <a:bodyPr/>
          <a:p>
            <a:endParaRPr lang="en-US"/>
          </a:p>
        </p:txBody>
      </p:sp>
      <p:sp>
        <p:nvSpPr>
          <p:cNvPr id="1048734" name="Freeform 11"/>
          <p:cNvSpPr/>
          <p:nvPr/>
        </p:nvSpPr>
        <p:spPr bwMode="auto">
          <a:xfrm flipV="1">
            <a:off x="58" y="711194"/>
            <a:ext cx="1358356" cy="508005"/>
          </a:xfrm>
          <a:custGeom>
            <a:avLst/>
            <a:ah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48735" name="Slide Number Placeholder 5"/>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5" name=""/>
        <p:cNvGrpSpPr/>
        <p:nvPr/>
      </p:nvGrpSpPr>
      <p:grpSpPr>
        <a:xfrm>
          <a:off x="0" y="0"/>
          <a:ext cx="0" cy="0"/>
          <a:chOff x="0" y="0"/>
          <a:chExt cx="0" cy="0"/>
        </a:xfrm>
      </p:grpSpPr>
      <p:sp>
        <p:nvSpPr>
          <p:cNvPr id="1048614" name="Title 1"/>
          <p:cNvSpPr>
            <a:spLocks noGrp="1"/>
          </p:cNvSpPr>
          <p:nvPr>
            <p:ph type="title"/>
          </p:nvPr>
        </p:nvSpPr>
        <p:spPr>
          <a:xfrm>
            <a:off x="1945201" y="624110"/>
            <a:ext cx="6589199" cy="1280890"/>
          </a:xfrm>
        </p:spPr>
        <p:txBody>
          <a:bodyPr/>
          <a:p>
            <a:r>
              <a:rPr lang="en-US" smtClean="0"/>
              <a:t>Click to edit Master title style</a:t>
            </a:r>
            <a:endParaRPr dirty="0" lang="en-US"/>
          </a:p>
        </p:txBody>
      </p:sp>
      <p:sp>
        <p:nvSpPr>
          <p:cNvPr id="1048615" name="Content Placeholder 2"/>
          <p:cNvSpPr>
            <a:spLocks noGrp="1"/>
          </p:cNvSpPr>
          <p:nvPr>
            <p:ph idx="1"/>
          </p:nvPr>
        </p:nvSpPr>
        <p:spPr>
          <a:xfrm>
            <a:off x="1942415" y="2133600"/>
            <a:ext cx="6591985" cy="3777622"/>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16" name="Date Placeholder 3"/>
          <p:cNvSpPr>
            <a:spLocks noGrp="1"/>
          </p:cNvSpPr>
          <p:nvPr>
            <p:ph type="dt" sz="half" idx="10"/>
          </p:nvPr>
        </p:nvSpPr>
        <p:spPr/>
        <p:txBody>
          <a:bodyPr/>
          <a:p>
            <a:fld id="{2E8C14C3-F7DC-4C64-9C9F-B43AE8601E0E}" type="datetimeFigureOut">
              <a:rPr lang="en-US" smtClean="0"/>
              <a:t>9/5/2024</a:t>
            </a:fld>
            <a:endParaRPr lang="en-US"/>
          </a:p>
        </p:txBody>
      </p:sp>
      <p:sp>
        <p:nvSpPr>
          <p:cNvPr id="1048617" name="Footer Placeholder 4"/>
          <p:cNvSpPr>
            <a:spLocks noGrp="1"/>
          </p:cNvSpPr>
          <p:nvPr>
            <p:ph type="ftr" sz="quarter" idx="11"/>
          </p:nvPr>
        </p:nvSpPr>
        <p:spPr/>
        <p:txBody>
          <a:bodyPr/>
          <a:p>
            <a:endParaRPr lang="en-US"/>
          </a:p>
        </p:txBody>
      </p:sp>
      <p:sp>
        <p:nvSpPr>
          <p:cNvPr id="1048618" name="Freeform 11"/>
          <p:cNvSpPr/>
          <p:nvPr/>
        </p:nvSpPr>
        <p:spPr bwMode="auto">
          <a:xfrm flipV="1">
            <a:off x="58" y="711194"/>
            <a:ext cx="1358356" cy="508005"/>
          </a:xfrm>
          <a:custGeom>
            <a:avLst/>
            <a:ah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48619" name="Slide Number Placeholder 5"/>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78" name="Title 1"/>
          <p:cNvSpPr>
            <a:spLocks noGrp="1"/>
          </p:cNvSpPr>
          <p:nvPr>
            <p:ph type="title"/>
          </p:nvPr>
        </p:nvSpPr>
        <p:spPr>
          <a:xfrm>
            <a:off x="1942415" y="2074562"/>
            <a:ext cx="6591985" cy="1468800"/>
          </a:xfrm>
        </p:spPr>
        <p:txBody>
          <a:bodyPr anchor="b"/>
          <a:lstStyle>
            <a:lvl1pPr algn="l">
              <a:defRPr b="0" cap="none" sz="4000"/>
            </a:lvl1pPr>
          </a:lstStyle>
          <a:p>
            <a:r>
              <a:rPr lang="en-US" smtClean="0"/>
              <a:t>Click to edit Master title style</a:t>
            </a:r>
            <a:endParaRPr dirty="0" lang="en-US"/>
          </a:p>
        </p:txBody>
      </p:sp>
      <p:sp>
        <p:nvSpPr>
          <p:cNvPr id="1048679" name="Text Placeholder 2"/>
          <p:cNvSpPr>
            <a:spLocks noGrp="1"/>
          </p:cNvSpPr>
          <p:nvPr>
            <p:ph type="body" idx="1"/>
          </p:nvPr>
        </p:nvSpPr>
        <p:spPr>
          <a:xfrm>
            <a:off x="1942415" y="3581400"/>
            <a:ext cx="6591985" cy="860400"/>
          </a:xfrm>
        </p:spPr>
        <p:txBody>
          <a:bodyPr anchor="t"/>
          <a:lstStyle>
            <a:lvl1pPr algn="l" indent="0" marL="0">
              <a:buNone/>
              <a:defRPr sz="20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0" name="Date Placeholder 3"/>
          <p:cNvSpPr>
            <a:spLocks noGrp="1"/>
          </p:cNvSpPr>
          <p:nvPr>
            <p:ph type="dt" sz="half" idx="10"/>
          </p:nvPr>
        </p:nvSpPr>
        <p:spPr/>
        <p:txBody>
          <a:bodyPr/>
          <a:p>
            <a:fld id="{2E8C14C3-F7DC-4C64-9C9F-B43AE8601E0E}" type="datetimeFigureOut">
              <a:rPr lang="en-US" smtClean="0"/>
              <a:t>9/5/2024</a:t>
            </a:fld>
            <a:endParaRPr lang="en-US"/>
          </a:p>
        </p:txBody>
      </p:sp>
      <p:sp>
        <p:nvSpPr>
          <p:cNvPr id="1048681" name="Footer Placeholder 4"/>
          <p:cNvSpPr>
            <a:spLocks noGrp="1"/>
          </p:cNvSpPr>
          <p:nvPr>
            <p:ph type="ftr" sz="quarter" idx="11"/>
          </p:nvPr>
        </p:nvSpPr>
        <p:spPr/>
        <p:txBody>
          <a:bodyPr/>
          <a:p>
            <a:endParaRPr lang="en-US"/>
          </a:p>
        </p:txBody>
      </p:sp>
      <p:sp>
        <p:nvSpPr>
          <p:cNvPr id="1048682" name="Freeform 11"/>
          <p:cNvSpPr/>
          <p:nvPr/>
        </p:nvSpPr>
        <p:spPr bwMode="auto">
          <a:xfrm flipV="1">
            <a:off x="58" y="3166527"/>
            <a:ext cx="1358356" cy="508005"/>
          </a:xfrm>
          <a:custGeom>
            <a:avLst/>
            <a:ah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48683" name="Slide Number Placeholder 5"/>
          <p:cNvSpPr>
            <a:spLocks noGrp="1"/>
          </p:cNvSpPr>
          <p:nvPr>
            <p:ph type="sldNum" sz="quarter" idx="12"/>
          </p:nvPr>
        </p:nvSpPr>
        <p:spPr>
          <a:xfrm>
            <a:off x="511228" y="3244140"/>
            <a:ext cx="584978" cy="365125"/>
          </a:xfrm>
        </p:spPr>
        <p:txBody>
          <a:bodyPr/>
          <a:p>
            <a:fld id="{C3549F2C-C59B-4302-A6E8-17F5CA02307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709" name="Title 7"/>
          <p:cNvSpPr>
            <a:spLocks noGrp="1"/>
          </p:cNvSpPr>
          <p:nvPr>
            <p:ph type="title"/>
          </p:nvPr>
        </p:nvSpPr>
        <p:spPr/>
        <p:txBody>
          <a:bodyPr/>
          <a:p>
            <a:r>
              <a:rPr lang="en-US" smtClean="0"/>
              <a:t>Click to edit Master title style</a:t>
            </a:r>
            <a:endParaRPr dirty="0" lang="en-US"/>
          </a:p>
        </p:txBody>
      </p:sp>
      <p:sp>
        <p:nvSpPr>
          <p:cNvPr id="1048710" name="Content Placeholder 2"/>
          <p:cNvSpPr>
            <a:spLocks noGrp="1"/>
          </p:cNvSpPr>
          <p:nvPr>
            <p:ph sz="half" idx="1"/>
          </p:nvPr>
        </p:nvSpPr>
        <p:spPr>
          <a:xfrm>
            <a:off x="1942416" y="2136706"/>
            <a:ext cx="3197531" cy="3767397"/>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1" name="Content Placeholder 3"/>
          <p:cNvSpPr>
            <a:spLocks noGrp="1"/>
          </p:cNvSpPr>
          <p:nvPr>
            <p:ph sz="half" idx="2"/>
          </p:nvPr>
        </p:nvSpPr>
        <p:spPr>
          <a:xfrm>
            <a:off x="5337307" y="2136706"/>
            <a:ext cx="3197093" cy="3767397"/>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2" name="Date Placeholder 4"/>
          <p:cNvSpPr>
            <a:spLocks noGrp="1"/>
          </p:cNvSpPr>
          <p:nvPr>
            <p:ph type="dt" sz="half" idx="10"/>
          </p:nvPr>
        </p:nvSpPr>
        <p:spPr/>
        <p:txBody>
          <a:bodyPr/>
          <a:p>
            <a:fld id="{2E8C14C3-F7DC-4C64-9C9F-B43AE8601E0E}" type="datetimeFigureOut">
              <a:rPr lang="en-US" smtClean="0"/>
              <a:t>9/5/2024</a:t>
            </a:fld>
            <a:endParaRPr lang="en-US"/>
          </a:p>
        </p:txBody>
      </p:sp>
      <p:sp>
        <p:nvSpPr>
          <p:cNvPr id="1048713" name="Footer Placeholder 5"/>
          <p:cNvSpPr>
            <a:spLocks noGrp="1"/>
          </p:cNvSpPr>
          <p:nvPr>
            <p:ph type="ftr" sz="quarter" idx="11"/>
          </p:nvPr>
        </p:nvSpPr>
        <p:spPr/>
        <p:txBody>
          <a:bodyPr/>
          <a:p>
            <a:endParaRPr lang="en-US"/>
          </a:p>
        </p:txBody>
      </p:sp>
      <p:sp>
        <p:nvSpPr>
          <p:cNvPr id="1048714" name="Freeform 11"/>
          <p:cNvSpPr/>
          <p:nvPr/>
        </p:nvSpPr>
        <p:spPr bwMode="auto">
          <a:xfrm flipV="1">
            <a:off x="58" y="711194"/>
            <a:ext cx="1358356" cy="508005"/>
          </a:xfrm>
          <a:custGeom>
            <a:avLst/>
            <a:ah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48715" name="Slide Number Placeholder 5"/>
          <p:cNvSpPr>
            <a:spLocks noGrp="1"/>
          </p:cNvSpPr>
          <p:nvPr>
            <p:ph type="sldNum" sz="quarter" idx="12"/>
          </p:nvPr>
        </p:nvSpPr>
        <p:spPr>
          <a:xfrm>
            <a:off x="511228" y="787783"/>
            <a:ext cx="584978" cy="365125"/>
          </a:xfrm>
        </p:spPr>
        <p:txBody>
          <a:bodyPr/>
          <a:p>
            <a:fld id="{C3549F2C-C59B-4302-A6E8-17F5CA02307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3" name=""/>
        <p:cNvGrpSpPr/>
        <p:nvPr/>
      </p:nvGrpSpPr>
      <p:grpSpPr>
        <a:xfrm>
          <a:off x="0" y="0"/>
          <a:ext cx="0" cy="0"/>
          <a:chOff x="0" y="0"/>
          <a:chExt cx="0" cy="0"/>
        </a:xfrm>
      </p:grpSpPr>
      <p:sp>
        <p:nvSpPr>
          <p:cNvPr id="1048684" name="Title 9"/>
          <p:cNvSpPr>
            <a:spLocks noGrp="1"/>
          </p:cNvSpPr>
          <p:nvPr>
            <p:ph type="title"/>
          </p:nvPr>
        </p:nvSpPr>
        <p:spPr/>
        <p:txBody>
          <a:bodyPr/>
          <a:p>
            <a:r>
              <a:rPr lang="en-US" smtClean="0"/>
              <a:t>Click to edit Master title style</a:t>
            </a:r>
            <a:endParaRPr dirty="0" lang="en-US"/>
          </a:p>
        </p:txBody>
      </p:sp>
      <p:sp>
        <p:nvSpPr>
          <p:cNvPr id="1048685" name="Text Placeholder 2"/>
          <p:cNvSpPr>
            <a:spLocks noGrp="1"/>
          </p:cNvSpPr>
          <p:nvPr>
            <p:ph type="body" idx="1"/>
          </p:nvPr>
        </p:nvSpPr>
        <p:spPr>
          <a:xfrm>
            <a:off x="2265352" y="2226626"/>
            <a:ext cx="2874596"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6" name="Content Placeholder 3"/>
          <p:cNvSpPr>
            <a:spLocks noGrp="1"/>
          </p:cNvSpPr>
          <p:nvPr>
            <p:ph sz="half" idx="2"/>
          </p:nvPr>
        </p:nvSpPr>
        <p:spPr>
          <a:xfrm>
            <a:off x="1942415" y="2802888"/>
            <a:ext cx="3197532" cy="3105703"/>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7" name="Text Placeholder 4"/>
          <p:cNvSpPr>
            <a:spLocks noGrp="1"/>
          </p:cNvSpPr>
          <p:nvPr>
            <p:ph type="body" sz="quarter" idx="3"/>
          </p:nvPr>
        </p:nvSpPr>
        <p:spPr>
          <a:xfrm>
            <a:off x="5656154" y="2223398"/>
            <a:ext cx="2873239"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8" name="Content Placeholder 5"/>
          <p:cNvSpPr>
            <a:spLocks noGrp="1"/>
          </p:cNvSpPr>
          <p:nvPr>
            <p:ph sz="quarter" idx="4"/>
          </p:nvPr>
        </p:nvSpPr>
        <p:spPr>
          <a:xfrm>
            <a:off x="5333715" y="2799660"/>
            <a:ext cx="3195680" cy="3105703"/>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9" name="Date Placeholder 6"/>
          <p:cNvSpPr>
            <a:spLocks noGrp="1"/>
          </p:cNvSpPr>
          <p:nvPr>
            <p:ph type="dt" sz="half" idx="10"/>
          </p:nvPr>
        </p:nvSpPr>
        <p:spPr/>
        <p:txBody>
          <a:bodyPr/>
          <a:p>
            <a:fld id="{2E8C14C3-F7DC-4C64-9C9F-B43AE8601E0E}" type="datetimeFigureOut">
              <a:rPr lang="en-US" smtClean="0"/>
              <a:t>9/5/2024</a:t>
            </a:fld>
            <a:endParaRPr lang="en-US"/>
          </a:p>
        </p:txBody>
      </p:sp>
      <p:sp>
        <p:nvSpPr>
          <p:cNvPr id="1048690" name="Footer Placeholder 7"/>
          <p:cNvSpPr>
            <a:spLocks noGrp="1"/>
          </p:cNvSpPr>
          <p:nvPr>
            <p:ph type="ftr" sz="quarter" idx="11"/>
          </p:nvPr>
        </p:nvSpPr>
        <p:spPr/>
        <p:txBody>
          <a:bodyPr/>
          <a:p>
            <a:endParaRPr lang="en-US"/>
          </a:p>
        </p:txBody>
      </p:sp>
      <p:sp>
        <p:nvSpPr>
          <p:cNvPr id="1048691" name="Freeform 11"/>
          <p:cNvSpPr/>
          <p:nvPr/>
        </p:nvSpPr>
        <p:spPr bwMode="auto">
          <a:xfrm flipV="1">
            <a:off x="58" y="711194"/>
            <a:ext cx="1358356" cy="508005"/>
          </a:xfrm>
          <a:custGeom>
            <a:avLst/>
            <a:ah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48692" name="Slide Number Placeholder 5"/>
          <p:cNvSpPr>
            <a:spLocks noGrp="1"/>
          </p:cNvSpPr>
          <p:nvPr>
            <p:ph type="sldNum" sz="quarter" idx="12"/>
          </p:nvPr>
        </p:nvSpPr>
        <p:spPr>
          <a:xfrm>
            <a:off x="511228" y="787783"/>
            <a:ext cx="584978" cy="365125"/>
          </a:xfrm>
        </p:spPr>
        <p:txBody>
          <a:bodyPr/>
          <a:p>
            <a:fld id="{C3549F2C-C59B-4302-A6E8-17F5CA02307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42" name="Title 1"/>
          <p:cNvSpPr>
            <a:spLocks noGrp="1"/>
          </p:cNvSpPr>
          <p:nvPr>
            <p:ph type="title"/>
          </p:nvPr>
        </p:nvSpPr>
        <p:spPr>
          <a:xfrm>
            <a:off x="1945200" y="624110"/>
            <a:ext cx="6589200" cy="1280890"/>
          </a:xfrm>
        </p:spPr>
        <p:txBody>
          <a:bodyPr/>
          <a:p>
            <a:r>
              <a:rPr lang="en-US" smtClean="0"/>
              <a:t>Click to edit Master title style</a:t>
            </a:r>
            <a:endParaRPr dirty="0" lang="en-US"/>
          </a:p>
        </p:txBody>
      </p:sp>
      <p:sp>
        <p:nvSpPr>
          <p:cNvPr id="1048643" name="Date Placeholder 2"/>
          <p:cNvSpPr>
            <a:spLocks noGrp="1"/>
          </p:cNvSpPr>
          <p:nvPr>
            <p:ph type="dt" sz="half" idx="10"/>
          </p:nvPr>
        </p:nvSpPr>
        <p:spPr/>
        <p:txBody>
          <a:bodyPr/>
          <a:p>
            <a:fld id="{2E8C14C3-F7DC-4C64-9C9F-B43AE8601E0E}" type="datetimeFigureOut">
              <a:rPr lang="en-US" smtClean="0"/>
              <a:t>9/5/2024</a:t>
            </a:fld>
            <a:endParaRPr lang="en-US"/>
          </a:p>
        </p:txBody>
      </p:sp>
      <p:sp>
        <p:nvSpPr>
          <p:cNvPr id="1048644" name="Footer Placeholder 3"/>
          <p:cNvSpPr>
            <a:spLocks noGrp="1"/>
          </p:cNvSpPr>
          <p:nvPr>
            <p:ph type="ftr" sz="quarter" idx="11"/>
          </p:nvPr>
        </p:nvSpPr>
        <p:spPr/>
        <p:txBody>
          <a:bodyPr/>
          <a:p>
            <a:endParaRPr lang="en-US"/>
          </a:p>
        </p:txBody>
      </p:sp>
      <p:sp>
        <p:nvSpPr>
          <p:cNvPr id="1048645" name="Freeform 11"/>
          <p:cNvSpPr/>
          <p:nvPr/>
        </p:nvSpPr>
        <p:spPr bwMode="auto">
          <a:xfrm flipV="1">
            <a:off x="58" y="711194"/>
            <a:ext cx="1358356" cy="508005"/>
          </a:xfrm>
          <a:custGeom>
            <a:avLst/>
            <a:ah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48646" name="Slide Number Placeholder 4"/>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4" name=""/>
        <p:cNvGrpSpPr/>
        <p:nvPr/>
      </p:nvGrpSpPr>
      <p:grpSpPr>
        <a:xfrm>
          <a:off x="0" y="0"/>
          <a:ext cx="0" cy="0"/>
          <a:chOff x="0" y="0"/>
          <a:chExt cx="0" cy="0"/>
        </a:xfrm>
      </p:grpSpPr>
      <p:sp>
        <p:nvSpPr>
          <p:cNvPr id="1048693" name="Date Placeholder 1"/>
          <p:cNvSpPr>
            <a:spLocks noGrp="1"/>
          </p:cNvSpPr>
          <p:nvPr>
            <p:ph type="dt" sz="half" idx="10"/>
          </p:nvPr>
        </p:nvSpPr>
        <p:spPr/>
        <p:txBody>
          <a:bodyPr/>
          <a:p>
            <a:fld id="{2E8C14C3-F7DC-4C64-9C9F-B43AE8601E0E}" type="datetimeFigureOut">
              <a:rPr lang="en-US" smtClean="0"/>
              <a:t>9/5/2024</a:t>
            </a:fld>
            <a:endParaRPr lang="en-US"/>
          </a:p>
        </p:txBody>
      </p:sp>
      <p:sp>
        <p:nvSpPr>
          <p:cNvPr id="1048694" name="Footer Placeholder 2"/>
          <p:cNvSpPr>
            <a:spLocks noGrp="1"/>
          </p:cNvSpPr>
          <p:nvPr>
            <p:ph type="ftr" sz="quarter" idx="11"/>
          </p:nvPr>
        </p:nvSpPr>
        <p:spPr/>
        <p:txBody>
          <a:bodyPr/>
          <a:p>
            <a:endParaRPr lang="en-US"/>
          </a:p>
        </p:txBody>
      </p:sp>
      <p:sp>
        <p:nvSpPr>
          <p:cNvPr id="1048695" name="Freeform 11"/>
          <p:cNvSpPr/>
          <p:nvPr/>
        </p:nvSpPr>
        <p:spPr bwMode="auto">
          <a:xfrm flipV="1">
            <a:off x="58" y="711194"/>
            <a:ext cx="1358356" cy="508005"/>
          </a:xfrm>
          <a:custGeom>
            <a:avLst/>
            <a:ah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48696" name="Slide Number Placeholder 3"/>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723" name="Title 1"/>
          <p:cNvSpPr>
            <a:spLocks noGrp="1"/>
          </p:cNvSpPr>
          <p:nvPr>
            <p:ph type="title"/>
          </p:nvPr>
        </p:nvSpPr>
        <p:spPr>
          <a:xfrm>
            <a:off x="1942415" y="446088"/>
            <a:ext cx="2629584" cy="976312"/>
          </a:xfrm>
        </p:spPr>
        <p:txBody>
          <a:bodyPr anchor="b"/>
          <a:lstStyle>
            <a:lvl1pPr algn="l">
              <a:defRPr b="0" sz="2000"/>
            </a:lvl1pPr>
          </a:lstStyle>
          <a:p>
            <a:r>
              <a:rPr lang="en-US" smtClean="0"/>
              <a:t>Click to edit Master title style</a:t>
            </a:r>
            <a:endParaRPr dirty="0" lang="en-US"/>
          </a:p>
        </p:txBody>
      </p:sp>
      <p:sp>
        <p:nvSpPr>
          <p:cNvPr id="1048724" name="Content Placeholder 2"/>
          <p:cNvSpPr>
            <a:spLocks noGrp="1"/>
          </p:cNvSpPr>
          <p:nvPr>
            <p:ph idx="1"/>
          </p:nvPr>
        </p:nvSpPr>
        <p:spPr>
          <a:xfrm>
            <a:off x="4743494" y="446089"/>
            <a:ext cx="3790906" cy="5414963"/>
          </a:xfrm>
        </p:spPr>
        <p:txBody>
          <a:bodyPr anchor="ct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5" name="Text Placeholder 3"/>
          <p:cNvSpPr>
            <a:spLocks noGrp="1"/>
          </p:cNvSpPr>
          <p:nvPr>
            <p:ph type="body" sz="half" idx="2"/>
          </p:nvPr>
        </p:nvSpPr>
        <p:spPr>
          <a:xfrm>
            <a:off x="1942415" y="1598613"/>
            <a:ext cx="2629584" cy="4262436"/>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26" name="Date Placeholder 4"/>
          <p:cNvSpPr>
            <a:spLocks noGrp="1"/>
          </p:cNvSpPr>
          <p:nvPr>
            <p:ph type="dt" sz="half" idx="10"/>
          </p:nvPr>
        </p:nvSpPr>
        <p:spPr/>
        <p:txBody>
          <a:bodyPr/>
          <a:p>
            <a:fld id="{2E8C14C3-F7DC-4C64-9C9F-B43AE8601E0E}" type="datetimeFigureOut">
              <a:rPr lang="en-US" smtClean="0"/>
              <a:t>9/5/2024</a:t>
            </a:fld>
            <a:endParaRPr lang="en-US"/>
          </a:p>
        </p:txBody>
      </p:sp>
      <p:sp>
        <p:nvSpPr>
          <p:cNvPr id="1048727" name="Footer Placeholder 5"/>
          <p:cNvSpPr>
            <a:spLocks noGrp="1"/>
          </p:cNvSpPr>
          <p:nvPr>
            <p:ph type="ftr" sz="quarter" idx="11"/>
          </p:nvPr>
        </p:nvSpPr>
        <p:spPr/>
        <p:txBody>
          <a:bodyPr/>
          <a:p>
            <a:endParaRPr lang="en-US"/>
          </a:p>
        </p:txBody>
      </p:sp>
      <p:sp>
        <p:nvSpPr>
          <p:cNvPr id="1048728" name="Freeform 11"/>
          <p:cNvSpPr/>
          <p:nvPr/>
        </p:nvSpPr>
        <p:spPr bwMode="auto">
          <a:xfrm flipV="1">
            <a:off x="58" y="711194"/>
            <a:ext cx="1358356" cy="508005"/>
          </a:xfrm>
          <a:custGeom>
            <a:avLst/>
            <a:ah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48729" name="Slide Number Placeholder 6"/>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65" name="Title 1"/>
          <p:cNvSpPr>
            <a:spLocks noGrp="1"/>
          </p:cNvSpPr>
          <p:nvPr>
            <p:ph type="title"/>
          </p:nvPr>
        </p:nvSpPr>
        <p:spPr>
          <a:xfrm>
            <a:off x="1942415" y="4800600"/>
            <a:ext cx="6591985" cy="566738"/>
          </a:xfrm>
        </p:spPr>
        <p:txBody>
          <a:bodyPr anchor="b">
            <a:normAutofit/>
          </a:bodyPr>
          <a:lstStyle>
            <a:lvl1pPr algn="l">
              <a:defRPr b="0" sz="2400"/>
            </a:lvl1pPr>
          </a:lstStyle>
          <a:p>
            <a:r>
              <a:rPr lang="en-US" smtClean="0"/>
              <a:t>Click to edit Master title style</a:t>
            </a:r>
            <a:endParaRPr dirty="0" lang="en-US"/>
          </a:p>
        </p:txBody>
      </p:sp>
      <p:sp>
        <p:nvSpPr>
          <p:cNvPr id="1048666" name="Picture Placeholder 2"/>
          <p:cNvSpPr>
            <a:spLocks noChangeAspect="1" noGrp="1"/>
          </p:cNvSpPr>
          <p:nvPr>
            <p:ph type="pic" idx="1"/>
          </p:nvPr>
        </p:nvSpPr>
        <p:spPr>
          <a:xfrm>
            <a:off x="1942415" y="634965"/>
            <a:ext cx="6591985" cy="3854970"/>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67" name="Text Placeholder 3"/>
          <p:cNvSpPr>
            <a:spLocks noGrp="1"/>
          </p:cNvSpPr>
          <p:nvPr>
            <p:ph type="body" sz="half" idx="2"/>
          </p:nvPr>
        </p:nvSpPr>
        <p:spPr>
          <a:xfrm>
            <a:off x="1942415" y="5367338"/>
            <a:ext cx="6591985"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68" name="Date Placeholder 4"/>
          <p:cNvSpPr>
            <a:spLocks noGrp="1"/>
          </p:cNvSpPr>
          <p:nvPr>
            <p:ph type="dt" sz="half" idx="10"/>
          </p:nvPr>
        </p:nvSpPr>
        <p:spPr/>
        <p:txBody>
          <a:bodyPr/>
          <a:p>
            <a:fld id="{2E8C14C3-F7DC-4C64-9C9F-B43AE8601E0E}" type="datetimeFigureOut">
              <a:rPr lang="en-US" smtClean="0"/>
              <a:t>9/5/2024</a:t>
            </a:fld>
            <a:endParaRPr lang="en-US"/>
          </a:p>
        </p:txBody>
      </p:sp>
      <p:sp>
        <p:nvSpPr>
          <p:cNvPr id="1048669" name="Footer Placeholder 5"/>
          <p:cNvSpPr>
            <a:spLocks noGrp="1"/>
          </p:cNvSpPr>
          <p:nvPr>
            <p:ph type="ftr" sz="quarter" idx="11"/>
          </p:nvPr>
        </p:nvSpPr>
        <p:spPr/>
        <p:txBody>
          <a:bodyPr/>
          <a:p>
            <a:endParaRPr lang="en-US"/>
          </a:p>
        </p:txBody>
      </p:sp>
      <p:sp>
        <p:nvSpPr>
          <p:cNvPr id="1048670" name="Freeform 11"/>
          <p:cNvSpPr/>
          <p:nvPr/>
        </p:nvSpPr>
        <p:spPr bwMode="auto">
          <a:xfrm flipV="1">
            <a:off x="58" y="4910660"/>
            <a:ext cx="1358356" cy="508005"/>
          </a:xfrm>
          <a:custGeom>
            <a:avLst/>
            <a:ah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48671" name="Slide Number Placeholder 6"/>
          <p:cNvSpPr>
            <a:spLocks noGrp="1"/>
          </p:cNvSpPr>
          <p:nvPr>
            <p:ph type="sldNum" sz="quarter" idx="12"/>
          </p:nvPr>
        </p:nvSpPr>
        <p:spPr>
          <a:xfrm>
            <a:off x="511228" y="4983088"/>
            <a:ext cx="584978" cy="365125"/>
          </a:xfrm>
        </p:spPr>
        <p:txBody>
          <a:bodyPr/>
          <a:p>
            <a:fld id="{C3549F2C-C59B-4302-A6E8-17F5CA02307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2" name=""/>
        <p:cNvGrpSpPr/>
        <p:nvPr/>
      </p:nvGrpSpPr>
      <p:grpSpPr>
        <a:xfrm>
          <a:off x="0" y="0"/>
          <a:ext cx="0" cy="0"/>
          <a:chOff x="0" y="0"/>
          <a:chExt cx="0" cy="0"/>
        </a:xfrm>
      </p:grpSpPr>
      <p:grpSp>
        <p:nvGrpSpPr>
          <p:cNvPr id="13" name="Group 35"/>
          <p:cNvGrpSpPr/>
          <p:nvPr/>
        </p:nvGrpSpPr>
        <p:grpSpPr>
          <a:xfrm>
            <a:off x="1" y="228600"/>
            <a:ext cx="1981200" cy="6638628"/>
            <a:chOff x="2487613" y="285750"/>
            <a:chExt cx="2428875" cy="5654676"/>
          </a:xfrm>
        </p:grpSpPr>
        <p:sp>
          <p:nvSpPr>
            <p:cNvPr id="1048576" name="Freeform 11"/>
            <p:cNvSpPr/>
            <p:nvPr/>
          </p:nvSpPr>
          <p:spPr bwMode="auto">
            <a:xfrm>
              <a:off x="2487613" y="2284413"/>
              <a:ext cx="85725" cy="533400"/>
            </a:xfrm>
            <a:custGeom>
              <a:avLst/>
              <a:ah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48577" name="Freeform 12"/>
            <p:cNvSpPr/>
            <p:nvPr/>
          </p:nvSpPr>
          <p:spPr bwMode="auto">
            <a:xfrm>
              <a:off x="2597151" y="2779713"/>
              <a:ext cx="550863" cy="1978025"/>
            </a:xfrm>
            <a:custGeom>
              <a:avLst/>
              <a:ah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48578" name="Freeform 13"/>
            <p:cNvSpPr/>
            <p:nvPr/>
          </p:nvSpPr>
          <p:spPr bwMode="auto">
            <a:xfrm>
              <a:off x="3175001" y="4730750"/>
              <a:ext cx="519113" cy="1209675"/>
            </a:xfrm>
            <a:custGeom>
              <a:avLst/>
              <a:ah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48579" name="Freeform 14"/>
            <p:cNvSpPr/>
            <p:nvPr/>
          </p:nvSpPr>
          <p:spPr bwMode="auto">
            <a:xfrm>
              <a:off x="3305176" y="5630863"/>
              <a:ext cx="146050" cy="309563"/>
            </a:xfrm>
            <a:custGeom>
              <a:avLst/>
              <a:ah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8580" name="Freeform 15"/>
            <p:cNvSpPr/>
            <p:nvPr/>
          </p:nvSpPr>
          <p:spPr bwMode="auto">
            <a:xfrm>
              <a:off x="2573338" y="2817813"/>
              <a:ext cx="700088" cy="2835275"/>
            </a:xfrm>
            <a:custGeom>
              <a:avLst/>
              <a:ah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48581" name="Freeform 16"/>
            <p:cNvSpPr/>
            <p:nvPr/>
          </p:nvSpPr>
          <p:spPr bwMode="auto">
            <a:xfrm>
              <a:off x="2506663" y="285750"/>
              <a:ext cx="90488" cy="2493963"/>
            </a:xfrm>
            <a:custGeom>
              <a:avLst/>
              <a:ah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48582" name="Freeform 17"/>
            <p:cNvSpPr/>
            <p:nvPr/>
          </p:nvSpPr>
          <p:spPr bwMode="auto">
            <a:xfrm>
              <a:off x="2554288" y="2598738"/>
              <a:ext cx="66675" cy="420688"/>
            </a:xfrm>
            <a:custGeom>
              <a:avLst/>
              <a:ah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48583" name="Freeform 18"/>
            <p:cNvSpPr/>
            <p:nvPr/>
          </p:nvSpPr>
          <p:spPr bwMode="auto">
            <a:xfrm>
              <a:off x="3143251" y="4757738"/>
              <a:ext cx="161925" cy="873125"/>
            </a:xfrm>
            <a:custGeom>
              <a:avLst/>
              <a:ah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8584" name="Freeform 19"/>
            <p:cNvSpPr/>
            <p:nvPr/>
          </p:nvSpPr>
          <p:spPr bwMode="auto">
            <a:xfrm>
              <a:off x="3148013" y="1282700"/>
              <a:ext cx="1768475" cy="3448050"/>
            </a:xfrm>
            <a:custGeom>
              <a:avLst/>
              <a:ah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48585" name="Freeform 20"/>
            <p:cNvSpPr/>
            <p:nvPr/>
          </p:nvSpPr>
          <p:spPr bwMode="auto">
            <a:xfrm>
              <a:off x="3273426" y="5653088"/>
              <a:ext cx="138113" cy="287338"/>
            </a:xfrm>
            <a:custGeom>
              <a:avLst/>
              <a:ah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8586" name="Freeform 21"/>
            <p:cNvSpPr/>
            <p:nvPr/>
          </p:nvSpPr>
          <p:spPr bwMode="auto">
            <a:xfrm>
              <a:off x="3143251" y="4656138"/>
              <a:ext cx="31750" cy="188913"/>
            </a:xfrm>
            <a:custGeom>
              <a:avLst/>
              <a:ah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48587" name="Freeform 22"/>
            <p:cNvSpPr/>
            <p:nvPr/>
          </p:nvSpPr>
          <p:spPr bwMode="auto">
            <a:xfrm>
              <a:off x="3211513" y="5410200"/>
              <a:ext cx="203200" cy="530225"/>
            </a:xfrm>
            <a:custGeom>
              <a:avLst/>
              <a:ah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4" name="Group 48"/>
          <p:cNvGrpSpPr/>
          <p:nvPr/>
        </p:nvGrpSpPr>
        <p:grpSpPr>
          <a:xfrm>
            <a:off x="20421" y="749"/>
            <a:ext cx="1952272" cy="6852504"/>
            <a:chOff x="6627813" y="196102"/>
            <a:chExt cx="1952625" cy="5677649"/>
          </a:xfrm>
        </p:grpSpPr>
        <p:sp>
          <p:nvSpPr>
            <p:cNvPr id="1048588" name="Freeform 27"/>
            <p:cNvSpPr/>
            <p:nvPr/>
          </p:nvSpPr>
          <p:spPr bwMode="auto">
            <a:xfrm>
              <a:off x="6627813" y="196102"/>
              <a:ext cx="409575" cy="3646488"/>
            </a:xfrm>
            <a:custGeom>
              <a:avLst/>
              <a:ah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48589" name="Freeform 28"/>
            <p:cNvSpPr/>
            <p:nvPr/>
          </p:nvSpPr>
          <p:spPr bwMode="auto">
            <a:xfrm>
              <a:off x="7061201" y="3771900"/>
              <a:ext cx="350838" cy="1309688"/>
            </a:xfrm>
            <a:custGeom>
              <a:avLst/>
              <a:ah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48590" name="Freeform 29"/>
            <p:cNvSpPr/>
            <p:nvPr/>
          </p:nvSpPr>
          <p:spPr bwMode="auto">
            <a:xfrm>
              <a:off x="7439026" y="5053013"/>
              <a:ext cx="357188" cy="820738"/>
            </a:xfrm>
            <a:custGeom>
              <a:avLst/>
              <a:ah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48591" name="Freeform 30"/>
            <p:cNvSpPr/>
            <p:nvPr/>
          </p:nvSpPr>
          <p:spPr bwMode="auto">
            <a:xfrm>
              <a:off x="7037388" y="3811588"/>
              <a:ext cx="457200" cy="1852613"/>
            </a:xfrm>
            <a:custGeom>
              <a:avLst/>
              <a:ah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48592" name="Freeform 31"/>
            <p:cNvSpPr/>
            <p:nvPr/>
          </p:nvSpPr>
          <p:spPr bwMode="auto">
            <a:xfrm>
              <a:off x="6992938" y="1263650"/>
              <a:ext cx="144463" cy="2508250"/>
            </a:xfrm>
            <a:custGeom>
              <a:avLst/>
              <a:ah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8593" name="Freeform 32"/>
            <p:cNvSpPr/>
            <p:nvPr/>
          </p:nvSpPr>
          <p:spPr bwMode="auto">
            <a:xfrm>
              <a:off x="7526338" y="5640388"/>
              <a:ext cx="111125" cy="233363"/>
            </a:xfrm>
            <a:custGeom>
              <a:avLst/>
              <a:ah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48594" name="Freeform 33"/>
            <p:cNvSpPr/>
            <p:nvPr/>
          </p:nvSpPr>
          <p:spPr bwMode="auto">
            <a:xfrm>
              <a:off x="7021513" y="3598863"/>
              <a:ext cx="68263" cy="423863"/>
            </a:xfrm>
            <a:custGeom>
              <a:avLst/>
              <a:ah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48595" name="Freeform 34"/>
            <p:cNvSpPr/>
            <p:nvPr/>
          </p:nvSpPr>
          <p:spPr bwMode="auto">
            <a:xfrm>
              <a:off x="7412038" y="2801938"/>
              <a:ext cx="1168400" cy="2251075"/>
            </a:xfrm>
            <a:custGeom>
              <a:avLst/>
              <a:ah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48596" name="Freeform 35"/>
            <p:cNvSpPr/>
            <p:nvPr/>
          </p:nvSpPr>
          <p:spPr bwMode="auto">
            <a:xfrm>
              <a:off x="7494588" y="5664200"/>
              <a:ext cx="100013" cy="209550"/>
            </a:xfrm>
            <a:custGeom>
              <a:avLst/>
              <a:ah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48597" name="Freeform 36"/>
            <p:cNvSpPr/>
            <p:nvPr/>
          </p:nvSpPr>
          <p:spPr bwMode="auto">
            <a:xfrm>
              <a:off x="7412038" y="5081588"/>
              <a:ext cx="114300" cy="558800"/>
            </a:xfrm>
            <a:custGeom>
              <a:avLst/>
              <a:ah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48598" name="Freeform 37"/>
            <p:cNvSpPr/>
            <p:nvPr/>
          </p:nvSpPr>
          <p:spPr bwMode="auto">
            <a:xfrm>
              <a:off x="7412038" y="4978400"/>
              <a:ext cx="31750" cy="188913"/>
            </a:xfrm>
            <a:custGeom>
              <a:avLst/>
              <a:ah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8599" name="Freeform 38"/>
            <p:cNvSpPr/>
            <p:nvPr/>
          </p:nvSpPr>
          <p:spPr bwMode="auto">
            <a:xfrm>
              <a:off x="7439026" y="5434013"/>
              <a:ext cx="174625" cy="439738"/>
            </a:xfrm>
            <a:custGeom>
              <a:avLst/>
              <a:ah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48600" name="Rectangle 61"/>
          <p:cNvSpPr/>
          <p:nvPr/>
        </p:nvSpPr>
        <p:spPr>
          <a:xfrm>
            <a:off x="0" y="0"/>
            <a:ext cx="182880" cy="6858000"/>
          </a:xfrm>
          <a:prstGeom prst="rect"/>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48601" name="Title Placeholder 1"/>
          <p:cNvSpPr>
            <a:spLocks noGrp="1"/>
          </p:cNvSpPr>
          <p:nvPr>
            <p:ph type="title"/>
          </p:nvPr>
        </p:nvSpPr>
        <p:spPr>
          <a:xfrm>
            <a:off x="1945200" y="624110"/>
            <a:ext cx="6589200" cy="1280890"/>
          </a:xfrm>
          <a:prstGeom prst="rect"/>
        </p:spPr>
        <p:txBody>
          <a:bodyPr anchor="t" bIns="45720" lIns="91440" rIns="91440" rtlCol="0" tIns="45720" vert="horz">
            <a:normAutofit/>
          </a:bodyPr>
          <a:p>
            <a:r>
              <a:rPr lang="en-US" smtClean="0"/>
              <a:t>Click to edit Master title style</a:t>
            </a:r>
            <a:endParaRPr dirty="0" lang="en-US"/>
          </a:p>
        </p:txBody>
      </p:sp>
      <p:sp>
        <p:nvSpPr>
          <p:cNvPr id="1048602" name="Text Placeholder 2"/>
          <p:cNvSpPr>
            <a:spLocks noGrp="1"/>
          </p:cNvSpPr>
          <p:nvPr>
            <p:ph type="body" idx="1"/>
          </p:nvPr>
        </p:nvSpPr>
        <p:spPr>
          <a:xfrm>
            <a:off x="1942415" y="2133600"/>
            <a:ext cx="6591985" cy="38862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03" name="Date Placeholder 3"/>
          <p:cNvSpPr>
            <a:spLocks noGrp="1"/>
          </p:cNvSpPr>
          <p:nvPr>
            <p:ph type="dt" sz="half" idx="2"/>
          </p:nvPr>
        </p:nvSpPr>
        <p:spPr>
          <a:xfrm>
            <a:off x="7772400" y="6135089"/>
            <a:ext cx="766380" cy="370171"/>
          </a:xfrm>
          <a:prstGeom prst="rect"/>
        </p:spPr>
        <p:txBody>
          <a:bodyPr anchor="ctr" bIns="45720" lIns="91440" rIns="91440" rtlCol="0" tIns="45720" vert="horz"/>
          <a:lstStyle>
            <a:lvl1pPr algn="r">
              <a:defRPr sz="900">
                <a:solidFill>
                  <a:schemeClr val="tx1">
                    <a:tint val="75000"/>
                  </a:schemeClr>
                </a:solidFill>
              </a:defRPr>
            </a:lvl1pPr>
          </a:lstStyle>
          <a:p>
            <a:fld id="{2E8C14C3-F7DC-4C64-9C9F-B43AE8601E0E}" type="datetimeFigureOut">
              <a:rPr lang="en-US" smtClean="0"/>
              <a:t>9/5/2024</a:t>
            </a:fld>
            <a:endParaRPr lang="en-US"/>
          </a:p>
        </p:txBody>
      </p:sp>
      <p:sp>
        <p:nvSpPr>
          <p:cNvPr id="1048604" name="Footer Placeholder 4"/>
          <p:cNvSpPr>
            <a:spLocks noGrp="1"/>
          </p:cNvSpPr>
          <p:nvPr>
            <p:ph type="ftr" sz="quarter" idx="3"/>
          </p:nvPr>
        </p:nvSpPr>
        <p:spPr>
          <a:xfrm>
            <a:off x="1942415" y="6135809"/>
            <a:ext cx="5716488" cy="365125"/>
          </a:xfrm>
          <a:prstGeom prst="rect"/>
        </p:spPr>
        <p:txBody>
          <a:bodyPr anchor="ctr" bIns="45720" lIns="91440" rIns="91440" rtlCol="0" tIns="45720" vert="horz"/>
          <a:lstStyle>
            <a:lvl1pPr algn="l">
              <a:defRPr sz="900">
                <a:solidFill>
                  <a:schemeClr val="tx1">
                    <a:tint val="75000"/>
                  </a:schemeClr>
                </a:solidFill>
              </a:defRPr>
            </a:lvl1pPr>
          </a:lstStyle>
          <a:p>
            <a:endParaRPr lang="en-US"/>
          </a:p>
        </p:txBody>
      </p:sp>
      <p:sp>
        <p:nvSpPr>
          <p:cNvPr id="1048605" name="Slide Number Placeholder 5"/>
          <p:cNvSpPr>
            <a:spLocks noGrp="1"/>
          </p:cNvSpPr>
          <p:nvPr>
            <p:ph type="sldNum" sz="quarter" idx="4"/>
          </p:nvPr>
        </p:nvSpPr>
        <p:spPr bwMode="gray">
          <a:xfrm>
            <a:off x="511228" y="787783"/>
            <a:ext cx="584978" cy="365125"/>
          </a:xfrm>
          <a:prstGeom prst="rect"/>
        </p:spPr>
        <p:txBody>
          <a:bodyPr anchor="ctr" bIns="45720" lIns="91440" rIns="91440" rtlCol="0" tIns="45720" vert="horz"/>
          <a:lstStyle>
            <a:lvl1pPr algn="r">
              <a:defRPr sz="2000">
                <a:solidFill>
                  <a:srgbClr val="FEFFFF"/>
                </a:solidFill>
              </a:defRPr>
            </a:lvl1pPr>
          </a:lstStyle>
          <a:p>
            <a:fld id="{C3549F2C-C59B-4302-A6E8-17F5CA02307F}"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12" name="Title 1"/>
          <p:cNvSpPr>
            <a:spLocks noGrp="1"/>
          </p:cNvSpPr>
          <p:nvPr>
            <p:ph type="ctrTitle"/>
          </p:nvPr>
        </p:nvSpPr>
        <p:spPr>
          <a:xfrm>
            <a:off x="457200" y="228601"/>
            <a:ext cx="7772400" cy="1219200"/>
          </a:xfrm>
        </p:spPr>
        <p:txBody>
          <a:bodyPr>
            <a:normAutofit/>
          </a:bodyPr>
          <a:p>
            <a:r>
              <a:rPr lang="en-US" smtClean="0">
                <a:solidFill>
                  <a:srgbClr val="0070C0"/>
                </a:solidFill>
                <a:latin typeface="Times New Roman" pitchFamily="18" charset="0"/>
                <a:cs typeface="Times New Roman" pitchFamily="18" charset="0"/>
              </a:rPr>
              <a:t>VAIDEE </a:t>
            </a:r>
            <a:r>
              <a:rPr dirty="0" lang="en-US" smtClean="0">
                <a:solidFill>
                  <a:srgbClr val="0070C0"/>
                </a:solidFill>
                <a:latin typeface="Times New Roman" pitchFamily="18" charset="0"/>
                <a:cs typeface="Times New Roman" pitchFamily="18" charset="0"/>
              </a:rPr>
              <a:t>PVT LTD</a:t>
            </a:r>
            <a:endParaRPr dirty="0" lang="en-US">
              <a:solidFill>
                <a:srgbClr val="0070C0"/>
              </a:solidFill>
              <a:latin typeface="Times New Roman" pitchFamily="18" charset="0"/>
              <a:cs typeface="Times New Roman" pitchFamily="18" charset="0"/>
            </a:endParaRPr>
          </a:p>
        </p:txBody>
      </p:sp>
      <p:sp>
        <p:nvSpPr>
          <p:cNvPr id="1048613" name="Subtitle 2"/>
          <p:cNvSpPr>
            <a:spLocks noGrp="1"/>
          </p:cNvSpPr>
          <p:nvPr>
            <p:ph type="subTitle" idx="1"/>
          </p:nvPr>
        </p:nvSpPr>
        <p:spPr>
          <a:xfrm>
            <a:off x="1219200" y="2667000"/>
            <a:ext cx="7239000" cy="3048000"/>
          </a:xfrm>
          <a:solidFill>
            <a:schemeClr val="bg1"/>
          </a:solidFill>
        </p:spPr>
        <p:txBody>
          <a:bodyPr>
            <a:noAutofit/>
          </a:bodyPr>
          <a:p>
            <a:pPr algn="l"/>
            <a:r>
              <a:rPr dirty="0" sz="2800" lang="en-US" smtClean="0">
                <a:solidFill>
                  <a:schemeClr val="tx1"/>
                </a:solidFill>
                <a:latin typeface="Times New Roman" pitchFamily="18" charset="0"/>
                <a:cs typeface="Times New Roman" pitchFamily="18" charset="0"/>
              </a:rPr>
              <a:t>STUDENT </a:t>
            </a:r>
            <a:r>
              <a:rPr dirty="0" sz="2800" lang="en-US" smtClean="0">
                <a:solidFill>
                  <a:schemeClr val="tx1"/>
                </a:solidFill>
                <a:latin typeface="Times New Roman" pitchFamily="18" charset="0"/>
                <a:cs typeface="Times New Roman" pitchFamily="18" charset="0"/>
              </a:rPr>
              <a:t>NAME</a:t>
            </a:r>
            <a:r>
              <a:rPr dirty="0" sz="2800" lang="en-US" smtClean="0">
                <a:solidFill>
                  <a:schemeClr val="tx1"/>
                </a:solidFill>
                <a:latin typeface="Times New Roman" pitchFamily="18" charset="0"/>
                <a:cs typeface="Times New Roman" pitchFamily="18" charset="0"/>
              </a:rPr>
              <a:t>:</a:t>
            </a:r>
            <a:r>
              <a:rPr dirty="0" sz="2800" lang="en-US" smtClean="0">
                <a:solidFill>
                  <a:schemeClr val="tx1"/>
                </a:solidFill>
                <a:latin typeface="Times New Roman" pitchFamily="18" charset="0"/>
                <a:cs typeface="Times New Roman" pitchFamily="18" charset="0"/>
              </a:rPr>
              <a:t>V</a:t>
            </a:r>
            <a:r>
              <a:rPr dirty="0" sz="2800" lang="en-US" smtClean="0">
                <a:solidFill>
                  <a:schemeClr val="tx1"/>
                </a:solidFill>
                <a:latin typeface="Times New Roman" pitchFamily="18" charset="0"/>
                <a:cs typeface="Times New Roman" pitchFamily="18" charset="0"/>
              </a:rPr>
              <a:t>.</a:t>
            </a:r>
            <a:r>
              <a:rPr dirty="0" sz="2800" lang="en-US" smtClean="0">
                <a:solidFill>
                  <a:schemeClr val="tx1"/>
                </a:solidFill>
                <a:latin typeface="Times New Roman" pitchFamily="18" charset="0"/>
                <a:cs typeface="Times New Roman" pitchFamily="18" charset="0"/>
              </a:rPr>
              <a:t>S</a:t>
            </a:r>
            <a:r>
              <a:rPr dirty="0" sz="2800" lang="en-US" smtClean="0">
                <a:solidFill>
                  <a:schemeClr val="tx1"/>
                </a:solidFill>
                <a:latin typeface="Times New Roman" pitchFamily="18" charset="0"/>
                <a:cs typeface="Times New Roman" pitchFamily="18" charset="0"/>
              </a:rPr>
              <a:t>R</a:t>
            </a:r>
            <a:r>
              <a:rPr dirty="0" sz="2800" lang="en-US" smtClean="0">
                <a:solidFill>
                  <a:schemeClr val="tx1"/>
                </a:solidFill>
                <a:latin typeface="Times New Roman" pitchFamily="18" charset="0"/>
                <a:cs typeface="Times New Roman" pitchFamily="18" charset="0"/>
              </a:rPr>
              <a:t>I</a:t>
            </a:r>
            <a:r>
              <a:rPr dirty="0" sz="2800" lang="en-US" smtClean="0">
                <a:solidFill>
                  <a:schemeClr val="tx1"/>
                </a:solidFill>
                <a:latin typeface="Times New Roman" pitchFamily="18" charset="0"/>
                <a:cs typeface="Times New Roman" pitchFamily="18" charset="0"/>
              </a:rPr>
              <a:t>K</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R</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N</a:t>
            </a:r>
            <a:endParaRPr dirty="0" sz="2800" lang="en-US" smtClean="0">
              <a:solidFill>
                <a:schemeClr val="tx1"/>
              </a:solidFill>
              <a:latin typeface="Times New Roman" pitchFamily="18" charset="0"/>
              <a:cs typeface="Times New Roman" pitchFamily="18" charset="0"/>
            </a:endParaRPr>
          </a:p>
          <a:p>
            <a:pPr algn="l"/>
            <a:r>
              <a:rPr dirty="0" sz="2800" lang="en-US" smtClean="0">
                <a:solidFill>
                  <a:schemeClr val="tx1"/>
                </a:solidFill>
                <a:latin typeface="Times New Roman" pitchFamily="18" charset="0"/>
                <a:cs typeface="Times New Roman" pitchFamily="18" charset="0"/>
              </a:rPr>
              <a:t>REGISTER NO: </a:t>
            </a:r>
            <a:r>
              <a:rPr dirty="0" sz="2800" lang="en-US" smtClean="0">
                <a:solidFill>
                  <a:schemeClr val="tx1"/>
                </a:solidFill>
                <a:latin typeface="Times New Roman" pitchFamily="18" charset="0"/>
                <a:cs typeface="Times New Roman" pitchFamily="18" charset="0"/>
              </a:rPr>
              <a:t>3122</a:t>
            </a:r>
            <a:r>
              <a:rPr dirty="0" sz="2800" lang="en-US" smtClean="0">
                <a:solidFill>
                  <a:schemeClr val="tx1"/>
                </a:solidFill>
                <a:latin typeface="Times New Roman" pitchFamily="18" charset="0"/>
                <a:cs typeface="Times New Roman" pitchFamily="18" charset="0"/>
              </a:rPr>
              <a:t>1</a:t>
            </a:r>
            <a:r>
              <a:rPr dirty="0" sz="2800" lang="en-US" smtClean="0">
                <a:solidFill>
                  <a:schemeClr val="tx1"/>
                </a:solidFill>
                <a:latin typeface="Times New Roman" pitchFamily="18" charset="0"/>
                <a:cs typeface="Times New Roman" pitchFamily="18" charset="0"/>
              </a:rPr>
              <a:t>9</a:t>
            </a:r>
            <a:r>
              <a:rPr dirty="0" sz="2800" lang="en-US" smtClean="0">
                <a:solidFill>
                  <a:schemeClr val="tx1"/>
                </a:solidFill>
                <a:latin typeface="Times New Roman" pitchFamily="18" charset="0"/>
                <a:cs typeface="Times New Roman" pitchFamily="18" charset="0"/>
              </a:rPr>
              <a:t>3</a:t>
            </a:r>
            <a:r>
              <a:rPr dirty="0" sz="2800" lang="en-US" smtClean="0">
                <a:solidFill>
                  <a:schemeClr val="tx1"/>
                </a:solidFill>
                <a:latin typeface="Times New Roman" pitchFamily="18" charset="0"/>
                <a:cs typeface="Times New Roman" pitchFamily="18" charset="0"/>
              </a:rPr>
              <a:t>3</a:t>
            </a:r>
            <a:r>
              <a:rPr dirty="0" sz="2800" lang="en-US" smtClean="0">
                <a:solidFill>
                  <a:schemeClr val="tx1"/>
                </a:solidFill>
                <a:latin typeface="Times New Roman" pitchFamily="18" charset="0"/>
                <a:cs typeface="Times New Roman" pitchFamily="18" charset="0"/>
              </a:rPr>
              <a:t>9</a:t>
            </a:r>
            <a:endParaRPr dirty="0" sz="2800" lang="en-US" smtClean="0">
              <a:solidFill>
                <a:schemeClr val="tx1"/>
              </a:solidFill>
              <a:latin typeface="Times New Roman" pitchFamily="18" charset="0"/>
              <a:cs typeface="Times New Roman" pitchFamily="18" charset="0"/>
            </a:endParaRPr>
          </a:p>
          <a:p>
            <a:pPr algn="l"/>
            <a:r>
              <a:rPr dirty="0" sz="2800" lang="en-US" smtClean="0">
                <a:solidFill>
                  <a:schemeClr val="tx1"/>
                </a:solidFill>
                <a:latin typeface="Times New Roman" pitchFamily="18" charset="0"/>
                <a:cs typeface="Times New Roman" pitchFamily="18" charset="0"/>
              </a:rPr>
              <a:t>DEPARTMENT: B.COM (</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&amp;</a:t>
            </a:r>
            <a:r>
              <a:rPr dirty="0" sz="2800" lang="en-US" smtClean="0">
                <a:solidFill>
                  <a:schemeClr val="tx1"/>
                </a:solidFill>
                <a:latin typeface="Times New Roman" pitchFamily="18" charset="0"/>
                <a:cs typeface="Times New Roman" pitchFamily="18" charset="0"/>
              </a:rPr>
              <a:t>F</a:t>
            </a:r>
            <a:r>
              <a:rPr dirty="0" sz="2800" lang="en-US" smtClean="0">
                <a:solidFill>
                  <a:schemeClr val="tx1"/>
                </a:solidFill>
                <a:latin typeface="Times New Roman" pitchFamily="18" charset="0"/>
                <a:cs typeface="Times New Roman" pitchFamily="18" charset="0"/>
              </a:rPr>
              <a:t>)</a:t>
            </a:r>
            <a:endParaRPr altLang="en-US" lang="zh-CN"/>
          </a:p>
          <a:p>
            <a:pPr algn="l"/>
            <a:r>
              <a:rPr dirty="0" sz="2800" lang="en-US" smtClean="0">
                <a:solidFill>
                  <a:schemeClr val="tx1"/>
                </a:solidFill>
                <a:latin typeface="Times New Roman" pitchFamily="18" charset="0"/>
                <a:cs typeface="Times New Roman" pitchFamily="18" charset="0"/>
              </a:rPr>
              <a:t>COLLEGE: S</a:t>
            </a:r>
            <a:r>
              <a:rPr dirty="0" sz="2800" lang="en-US" smtClean="0">
                <a:solidFill>
                  <a:schemeClr val="tx1"/>
                </a:solidFill>
                <a:latin typeface="Times New Roman" pitchFamily="18" charset="0"/>
                <a:cs typeface="Times New Roman" pitchFamily="18" charset="0"/>
              </a:rPr>
              <a:t>.</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C</a:t>
            </a:r>
            <a:r>
              <a:rPr dirty="0" sz="2800" lang="en-US" smtClean="0">
                <a:solidFill>
                  <a:schemeClr val="tx1"/>
                </a:solidFill>
                <a:latin typeface="Times New Roman" pitchFamily="18" charset="0"/>
                <a:cs typeface="Times New Roman" pitchFamily="18" charset="0"/>
              </a:rPr>
              <a:t>O</a:t>
            </a:r>
            <a:r>
              <a:rPr dirty="0" sz="2800" lang="en-US" smtClean="0">
                <a:solidFill>
                  <a:schemeClr val="tx1"/>
                </a:solidFill>
                <a:latin typeface="Times New Roman" pitchFamily="18" charset="0"/>
                <a:cs typeface="Times New Roman" pitchFamily="18" charset="0"/>
              </a:rPr>
              <a:t>L</a:t>
            </a:r>
            <a:r>
              <a:rPr dirty="0" sz="2800" lang="en-US" smtClean="0">
                <a:solidFill>
                  <a:schemeClr val="tx1"/>
                </a:solidFill>
                <a:latin typeface="Times New Roman" pitchFamily="18" charset="0"/>
                <a:cs typeface="Times New Roman" pitchFamily="18" charset="0"/>
              </a:rPr>
              <a:t>L</a:t>
            </a:r>
            <a:r>
              <a:rPr dirty="0" sz="2800" lang="en-US" smtClean="0">
                <a:solidFill>
                  <a:schemeClr val="tx1"/>
                </a:solidFill>
                <a:latin typeface="Times New Roman" pitchFamily="18" charset="0"/>
                <a:cs typeface="Times New Roman" pitchFamily="18" charset="0"/>
              </a:rPr>
              <a:t>EGE </a:t>
            </a:r>
            <a:r>
              <a:rPr dirty="0" sz="2800" lang="en-US" smtClean="0">
                <a:solidFill>
                  <a:schemeClr val="tx1"/>
                </a:solidFill>
                <a:latin typeface="Times New Roman" pitchFamily="18" charset="0"/>
                <a:cs typeface="Times New Roman" pitchFamily="18" charset="0"/>
              </a:rPr>
              <a:t>O</a:t>
            </a:r>
            <a:r>
              <a:rPr dirty="0" sz="2800" lang="en-US" smtClean="0">
                <a:solidFill>
                  <a:schemeClr val="tx1"/>
                </a:solidFill>
                <a:latin typeface="Times New Roman" pitchFamily="18" charset="0"/>
                <a:cs typeface="Times New Roman" pitchFamily="18" charset="0"/>
              </a:rPr>
              <a:t>F</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R</a:t>
            </a:r>
            <a:r>
              <a:rPr dirty="0" sz="2800" lang="en-US" smtClean="0">
                <a:solidFill>
                  <a:schemeClr val="tx1"/>
                </a:solidFill>
                <a:latin typeface="Times New Roman" pitchFamily="18" charset="0"/>
                <a:cs typeface="Times New Roman" pitchFamily="18" charset="0"/>
              </a:rPr>
              <a:t>T</a:t>
            </a:r>
            <a:r>
              <a:rPr dirty="0" sz="2800" lang="en-US" smtClean="0">
                <a:solidFill>
                  <a:schemeClr val="tx1"/>
                </a:solidFill>
                <a:latin typeface="Times New Roman" pitchFamily="18" charset="0"/>
                <a:cs typeface="Times New Roman" pitchFamily="18" charset="0"/>
              </a:rPr>
              <a:t>S</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N</a:t>
            </a:r>
            <a:r>
              <a:rPr dirty="0" sz="2800" lang="en-US" smtClean="0">
                <a:solidFill>
                  <a:schemeClr val="tx1"/>
                </a:solidFill>
                <a:latin typeface="Times New Roman" pitchFamily="18" charset="0"/>
                <a:cs typeface="Times New Roman" pitchFamily="18" charset="0"/>
              </a:rPr>
              <a:t>D</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S</a:t>
            </a:r>
            <a:r>
              <a:rPr dirty="0" sz="2800" lang="en-US" smtClean="0">
                <a:solidFill>
                  <a:schemeClr val="tx1"/>
                </a:solidFill>
                <a:latin typeface="Times New Roman" pitchFamily="18" charset="0"/>
                <a:cs typeface="Times New Roman" pitchFamily="18" charset="0"/>
              </a:rPr>
              <a:t>C</a:t>
            </a:r>
            <a:r>
              <a:rPr dirty="0" sz="2800" lang="en-US" smtClean="0">
                <a:solidFill>
                  <a:schemeClr val="tx1"/>
                </a:solidFill>
                <a:latin typeface="Times New Roman" pitchFamily="18" charset="0"/>
                <a:cs typeface="Times New Roman" pitchFamily="18" charset="0"/>
              </a:rPr>
              <a:t>I</a:t>
            </a:r>
            <a:r>
              <a:rPr dirty="0" sz="2800" lang="en-US" smtClean="0">
                <a:solidFill>
                  <a:schemeClr val="tx1"/>
                </a:solidFill>
                <a:latin typeface="Times New Roman" pitchFamily="18" charset="0"/>
                <a:cs typeface="Times New Roman" pitchFamily="18" charset="0"/>
              </a:rPr>
              <a:t>ENCE </a:t>
            </a:r>
            <a:endParaRPr dirty="0" sz="2800" lang="en-US">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6" name="Title 2"/>
          <p:cNvSpPr>
            <a:spLocks noGrp="1"/>
          </p:cNvSpPr>
          <p:nvPr>
            <p:ph type="title"/>
          </p:nvPr>
        </p:nvSpPr>
        <p:spPr/>
        <p:txBody>
          <a:bodyPr/>
          <a:p>
            <a:r>
              <a:rPr dirty="0" lang="en-US" smtClean="0">
                <a:latin typeface="Times New Roman" pitchFamily="18" charset="0"/>
                <a:cs typeface="Times New Roman" pitchFamily="18" charset="0"/>
              </a:rPr>
              <a:t>MODELLING</a:t>
            </a:r>
            <a:endParaRPr dirty="0" lang="en-US">
              <a:latin typeface="Times New Roman" pitchFamily="18" charset="0"/>
              <a:cs typeface="Times New Roman" pitchFamily="18" charset="0"/>
            </a:endParaRPr>
          </a:p>
        </p:txBody>
      </p:sp>
      <p:sp>
        <p:nvSpPr>
          <p:cNvPr id="1048637"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Logisitics</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modelling</a:t>
            </a:r>
            <a:r>
              <a:rPr dirty="0" lang="en-US" smtClean="0">
                <a:latin typeface="Times New Roman" pitchFamily="18" charset="0"/>
                <a:cs typeface="Times New Roman" pitchFamily="18" charset="0"/>
              </a:rPr>
              <a:t> is a process that uses computer system to simulate different scenarios related to transportation o goods.</a:t>
            </a:r>
          </a:p>
          <a:p>
            <a:pPr indent="-514350" marL="624078">
              <a:buFont typeface="+mj-lt"/>
              <a:buAutoNum type="arabicPeriod"/>
            </a:pPr>
            <a:r>
              <a:rPr dirty="0" lang="en-US" smtClean="0">
                <a:latin typeface="Times New Roman" pitchFamily="18" charset="0"/>
                <a:cs typeface="Times New Roman" pitchFamily="18" charset="0"/>
              </a:rPr>
              <a:t>This helps companies gain a better understanding opportunities for cost saving and efficiency and anticipate future trends </a:t>
            </a:r>
            <a:r>
              <a:rPr dirty="0" lang="en-US" err="1" smtClean="0">
                <a:latin typeface="Times New Roman" pitchFamily="18" charset="0"/>
                <a:cs typeface="Times New Roman" pitchFamily="18" charset="0"/>
              </a:rPr>
              <a:t>efficieny</a:t>
            </a:r>
            <a:r>
              <a:rPr dirty="0" lang="en-US" smtClean="0">
                <a:latin typeface="Times New Roman" pitchFamily="18" charset="0"/>
                <a:cs typeface="Times New Roman" pitchFamily="18" charset="0"/>
              </a:rPr>
              <a:t> and anticipate future trends and changes.</a:t>
            </a:r>
            <a:endParaRPr dirty="0" lang="en-US">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8" name="Title 2"/>
          <p:cNvSpPr>
            <a:spLocks noGrp="1"/>
          </p:cNvSpPr>
          <p:nvPr>
            <p:ph type="title"/>
          </p:nvPr>
        </p:nvSpPr>
        <p:spPr/>
        <p:txBody>
          <a:bodyPr/>
          <a:p>
            <a:r>
              <a:rPr dirty="0" lang="en-US" smtClean="0">
                <a:latin typeface="Times New Roman" pitchFamily="18" charset="0"/>
                <a:cs typeface="Times New Roman" pitchFamily="18" charset="0"/>
              </a:rPr>
              <a:t>RESULTS</a:t>
            </a:r>
            <a:endParaRPr dirty="0" lang="en-US">
              <a:latin typeface="Times New Roman" pitchFamily="18" charset="0"/>
              <a:cs typeface="Times New Roman" pitchFamily="18" charset="0"/>
            </a:endParaRPr>
          </a:p>
        </p:txBody>
      </p:sp>
      <p:sp>
        <p:nvSpPr>
          <p:cNvPr id="1048639" name="Content Placeholder 1"/>
          <p:cNvSpPr>
            <a:spLocks noGrp="1"/>
          </p:cNvSpPr>
          <p:nvPr>
            <p:ph idx="1"/>
          </p:nvPr>
        </p:nvSpPr>
        <p:spPr/>
        <p:txBody>
          <a:bodyPr/>
          <a:p>
            <a:r>
              <a:rPr dirty="0" lang="en-US" smtClean="0">
                <a:latin typeface="Times New Roman" pitchFamily="18" charset="0"/>
                <a:cs typeface="Times New Roman" pitchFamily="18" charset="0"/>
              </a:rPr>
              <a:t>June 2024: Net sales of Rs: 22.08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17.01% increase year over year</a:t>
            </a:r>
          </a:p>
          <a:p>
            <a:r>
              <a:rPr dirty="0" lang="en-US" smtClean="0">
                <a:latin typeface="Times New Roman" pitchFamily="18" charset="0"/>
                <a:cs typeface="Times New Roman" pitchFamily="18" charset="0"/>
              </a:rPr>
              <a:t>March 2024: Net sales of Rs: 20.05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6.77% decrease year over year</a:t>
            </a:r>
          </a:p>
          <a:p>
            <a:r>
              <a:rPr dirty="0" lang="en-US" smtClean="0">
                <a:latin typeface="Times New Roman" pitchFamily="18" charset="0"/>
                <a:cs typeface="Times New Roman" pitchFamily="18" charset="0"/>
              </a:rPr>
              <a:t>December 2023: Net sales of Rs: 16.25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25.04% decrease year over year</a:t>
            </a:r>
          </a:p>
          <a:p>
            <a:r>
              <a:rPr dirty="0" lang="en-US" smtClean="0">
                <a:latin typeface="Times New Roman" pitchFamily="18" charset="0"/>
                <a:cs typeface="Times New Roman" pitchFamily="18" charset="0"/>
              </a:rPr>
              <a:t>September 2023: Net sales of Rs.16.46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13.06% decrease year over year</a:t>
            </a:r>
            <a:endParaRPr dirty="0" lang="en-US">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40" name="Title 2"/>
          <p:cNvSpPr>
            <a:spLocks noGrp="1"/>
          </p:cNvSpPr>
          <p:nvPr>
            <p:ph type="title"/>
          </p:nvPr>
        </p:nvSpPr>
        <p:spPr/>
        <p:txBody>
          <a:bodyPr/>
          <a:p>
            <a:r>
              <a:rPr dirty="0" lang="en-US" smtClean="0">
                <a:latin typeface="Times New Roman" pitchFamily="18" charset="0"/>
                <a:cs typeface="Times New Roman" pitchFamily="18" charset="0"/>
              </a:rPr>
              <a:t>CONCLUSION</a:t>
            </a:r>
            <a:endParaRPr dirty="0" lang="en-US">
              <a:latin typeface="Times New Roman" pitchFamily="18" charset="0"/>
              <a:cs typeface="Times New Roman" pitchFamily="18" charset="0"/>
            </a:endParaRPr>
          </a:p>
        </p:txBody>
      </p:sp>
      <p:sp>
        <p:nvSpPr>
          <p:cNvPr id="1048641"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dirty="0" lang="en-US" err="1" smtClean="0">
                <a:latin typeface="Times New Roman" pitchFamily="18" charset="0"/>
                <a:cs typeface="Times New Roman" pitchFamily="18" charset="0"/>
              </a:rPr>
              <a:t>experiencce</a:t>
            </a:r>
            <a:r>
              <a:rPr dirty="0" lang="en-US" smtClean="0">
                <a:latin typeface="Times New Roman" pitchFamily="18" charset="0"/>
                <a:cs typeface="Times New Roman" pitchFamily="18" charset="0"/>
              </a:rPr>
              <a:t> here are some logistics companies in </a:t>
            </a:r>
            <a:r>
              <a:rPr dirty="0" lang="en-US" err="1" smtClean="0">
                <a:latin typeface="Times New Roman" pitchFamily="18" charset="0"/>
                <a:cs typeface="Times New Roman" pitchFamily="18" charset="0"/>
              </a:rPr>
              <a:t>india</a:t>
            </a:r>
            <a:endParaRPr dirty="0" lang="en-US" smtClean="0">
              <a:latin typeface="Times New Roman" pitchFamily="18" charset="0"/>
              <a:cs typeface="Times New Roman" pitchFamily="18" charset="0"/>
            </a:endParaRPr>
          </a:p>
          <a:p>
            <a:pPr indent="-514350" marL="624078">
              <a:buFont typeface="+mj-lt"/>
              <a:buAutoNum type="arabicPeriod"/>
            </a:pPr>
            <a:r>
              <a:rPr dirty="0" lang="en-US" smtClean="0">
                <a:latin typeface="Times New Roman" pitchFamily="18" charset="0"/>
                <a:cs typeface="Times New Roman" pitchFamily="18" charset="0"/>
              </a:rPr>
              <a:t>In conclusion logistics management is a critical component of modern business operation, and its </a:t>
            </a:r>
            <a:r>
              <a:rPr dirty="0" lang="en-US" err="1" smtClean="0">
                <a:latin typeface="Times New Roman" pitchFamily="18" charset="0"/>
                <a:cs typeface="Times New Roman" pitchFamily="18" charset="0"/>
              </a:rPr>
              <a:t>importances</a:t>
            </a:r>
            <a:r>
              <a:rPr dirty="0" lang="en-US" smtClean="0">
                <a:latin typeface="Times New Roman" pitchFamily="18" charset="0"/>
                <a:cs typeface="Times New Roman" pitchFamily="18" charset="0"/>
              </a:rPr>
              <a:t> cannot be overstated.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20" name="Title 2"/>
          <p:cNvSpPr>
            <a:spLocks noGrp="1"/>
          </p:cNvSpPr>
          <p:nvPr>
            <p:ph type="title"/>
          </p:nvPr>
        </p:nvSpPr>
        <p:spPr/>
        <p:txBody>
          <a:bodyPr/>
          <a:p>
            <a:r>
              <a:rPr dirty="0" lang="en-US" smtClean="0">
                <a:latin typeface="Times New Roman" pitchFamily="18" charset="0"/>
                <a:cs typeface="Times New Roman" pitchFamily="18" charset="0"/>
              </a:rPr>
              <a:t>PROJECT TITLE</a:t>
            </a:r>
            <a:endParaRPr dirty="0" lang="en-US">
              <a:latin typeface="Times New Roman" pitchFamily="18" charset="0"/>
              <a:cs typeface="Times New Roman" pitchFamily="18" charset="0"/>
            </a:endParaRPr>
          </a:p>
        </p:txBody>
      </p:sp>
      <p:sp>
        <p:nvSpPr>
          <p:cNvPr id="1048621" name="Content Placeholder 1"/>
          <p:cNvSpPr>
            <a:spLocks noGrp="1"/>
          </p:cNvSpPr>
          <p:nvPr>
            <p:ph idx="1"/>
          </p:nvPr>
        </p:nvSpPr>
        <p:spPr/>
        <p:txBody>
          <a:bodyPr/>
          <a:p>
            <a:r>
              <a:rPr dirty="0" lang="en-US" smtClean="0">
                <a:latin typeface="Times New Roman" pitchFamily="18" charset="0"/>
                <a:cs typeface="Times New Roman" pitchFamily="18" charset="0"/>
              </a:rPr>
              <a:t>Employee Performance Data Analysis Using Excel</a:t>
            </a:r>
          </a:p>
          <a:p>
            <a:pPr>
              <a:buNone/>
            </a:pPr>
            <a:r>
              <a:rPr dirty="0" lang="en-US" smtClean="0">
                <a:latin typeface="Times New Roman" pitchFamily="18" charset="0"/>
                <a:cs typeface="Times New Roman" pitchFamily="18" charset="0"/>
              </a:rPr>
              <a:t>	</a:t>
            </a:r>
            <a:endParaRPr dirty="0" lang="en-US">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22" name="Title 2"/>
          <p:cNvSpPr>
            <a:spLocks noGrp="1"/>
          </p:cNvSpPr>
          <p:nvPr>
            <p:ph type="title"/>
          </p:nvPr>
        </p:nvSpPr>
        <p:spPr/>
        <p:txBody>
          <a:bodyPr/>
          <a:p>
            <a:r>
              <a:rPr dirty="0" lang="en-US" smtClean="0">
                <a:latin typeface="Times New Roman" pitchFamily="18" charset="0"/>
                <a:cs typeface="Times New Roman" pitchFamily="18" charset="0"/>
              </a:rPr>
              <a:t>AGENDA</a:t>
            </a:r>
            <a:endParaRPr dirty="0" lang="en-US">
              <a:latin typeface="Times New Roman" pitchFamily="18" charset="0"/>
              <a:cs typeface="Times New Roman" pitchFamily="18" charset="0"/>
            </a:endParaRPr>
          </a:p>
        </p:txBody>
      </p:sp>
      <p:sp>
        <p:nvSpPr>
          <p:cNvPr id="1048623"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Problem Statement </a:t>
            </a:r>
          </a:p>
          <a:p>
            <a:pPr indent="-514350" marL="624078">
              <a:buFont typeface="+mj-lt"/>
              <a:buAutoNum type="arabicPeriod"/>
            </a:pPr>
            <a:r>
              <a:rPr dirty="0" lang="en-US" smtClean="0">
                <a:latin typeface="Times New Roman" pitchFamily="18" charset="0"/>
                <a:cs typeface="Times New Roman" pitchFamily="18" charset="0"/>
              </a:rPr>
              <a:t>Project overview</a:t>
            </a:r>
          </a:p>
          <a:p>
            <a:pPr indent="-514350" marL="624078">
              <a:buFont typeface="+mj-lt"/>
              <a:buAutoNum type="arabicPeriod"/>
            </a:pPr>
            <a:r>
              <a:rPr dirty="0" lang="en-US" smtClean="0">
                <a:latin typeface="Times New Roman" pitchFamily="18" charset="0"/>
                <a:cs typeface="Times New Roman" pitchFamily="18" charset="0"/>
              </a:rPr>
              <a:t>End Users</a:t>
            </a:r>
          </a:p>
          <a:p>
            <a:pPr indent="-514350" marL="624078">
              <a:buFont typeface="+mj-lt"/>
              <a:buAutoNum type="arabicPeriod"/>
            </a:pPr>
            <a:r>
              <a:rPr dirty="0" lang="en-US" smtClean="0">
                <a:latin typeface="Times New Roman" pitchFamily="18" charset="0"/>
                <a:cs typeface="Times New Roman" pitchFamily="18" charset="0"/>
              </a:rPr>
              <a:t>Our Solution and Proposition</a:t>
            </a:r>
          </a:p>
          <a:p>
            <a:pPr indent="-514350" marL="624078">
              <a:buFont typeface="+mj-lt"/>
              <a:buAutoNum type="arabicPeriod"/>
            </a:pPr>
            <a:r>
              <a:rPr dirty="0" lang="en-US" smtClean="0">
                <a:latin typeface="Times New Roman" pitchFamily="18" charset="0"/>
                <a:cs typeface="Times New Roman" pitchFamily="18" charset="0"/>
              </a:rPr>
              <a:t>Dataset Description </a:t>
            </a:r>
          </a:p>
          <a:p>
            <a:pPr indent="-514350" marL="624078">
              <a:buFont typeface="+mj-lt"/>
              <a:buAutoNum type="arabicPeriod"/>
            </a:pPr>
            <a:r>
              <a:rPr dirty="0" lang="en-US" err="1" smtClean="0">
                <a:latin typeface="Times New Roman" pitchFamily="18" charset="0"/>
                <a:cs typeface="Times New Roman" pitchFamily="18" charset="0"/>
              </a:rPr>
              <a:t>Modelling</a:t>
            </a:r>
            <a:r>
              <a:rPr dirty="0" lang="en-US" smtClean="0">
                <a:latin typeface="Times New Roman" pitchFamily="18" charset="0"/>
                <a:cs typeface="Times New Roman" pitchFamily="18" charset="0"/>
              </a:rPr>
              <a:t> Approach</a:t>
            </a:r>
          </a:p>
          <a:p>
            <a:pPr indent="-514350" marL="624078">
              <a:buFont typeface="+mj-lt"/>
              <a:buAutoNum type="arabicPeriod"/>
            </a:pPr>
            <a:r>
              <a:rPr dirty="0" lang="en-US" smtClean="0">
                <a:latin typeface="Times New Roman" pitchFamily="18" charset="0"/>
                <a:cs typeface="Times New Roman" pitchFamily="18" charset="0"/>
              </a:rPr>
              <a:t>Results and Discussion</a:t>
            </a:r>
          </a:p>
          <a:p>
            <a:pPr indent="-514350" marL="624078">
              <a:buFont typeface="+mj-lt"/>
              <a:buAutoNum type="arabicPeriod"/>
            </a:pPr>
            <a:r>
              <a:rPr dirty="0" lang="en-US" smtClean="0">
                <a:latin typeface="Times New Roman" pitchFamily="18" charset="0"/>
                <a:cs typeface="Times New Roman" pitchFamily="18" charset="0"/>
              </a:rPr>
              <a:t>Conclusion </a:t>
            </a:r>
            <a:endParaRPr dirty="0" lang="en-US">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4" name="Title 2"/>
          <p:cNvSpPr>
            <a:spLocks noGrp="1"/>
          </p:cNvSpPr>
          <p:nvPr>
            <p:ph type="title"/>
          </p:nvPr>
        </p:nvSpPr>
        <p:spPr/>
        <p:txBody>
          <a:bodyPr/>
          <a:p>
            <a:r>
              <a:rPr dirty="0" lang="en-US" smtClean="0">
                <a:latin typeface="Times New Roman" pitchFamily="18" charset="0"/>
                <a:cs typeface="Times New Roman" pitchFamily="18" charset="0"/>
              </a:rPr>
              <a:t>PROBLEM STATEMENT</a:t>
            </a:r>
            <a:endParaRPr dirty="0" lang="en-US">
              <a:latin typeface="Times New Roman" pitchFamily="18" charset="0"/>
              <a:cs typeface="Times New Roman" pitchFamily="18" charset="0"/>
            </a:endParaRPr>
          </a:p>
        </p:txBody>
      </p:sp>
      <p:sp>
        <p:nvSpPr>
          <p:cNvPr id="1048625" name="Content Placeholder 1"/>
          <p:cNvSpPr>
            <a:spLocks noGrp="1"/>
          </p:cNvSpPr>
          <p:nvPr>
            <p:ph idx="1"/>
          </p:nvPr>
        </p:nvSpPr>
        <p:spPr/>
        <p:txBody>
          <a:bodyPr>
            <a:normAutofit/>
          </a:bodyPr>
          <a:p>
            <a:pPr indent="-514350" marL="624078">
              <a:buFont typeface="+mj-lt"/>
              <a:buAutoNum type="arabicPeriod"/>
            </a:pPr>
            <a:r>
              <a:rPr dirty="0" sz="2000" lang="en-US" smtClean="0">
                <a:latin typeface="Times New Roman" pitchFamily="18" charset="0"/>
                <a:cs typeface="Times New Roman" pitchFamily="18" charset="0"/>
              </a:rPr>
              <a:t>Transportation management: Inefficient transportation management.</a:t>
            </a:r>
          </a:p>
          <a:p>
            <a:pPr indent="-514350" marL="624078">
              <a:buFont typeface="+mj-lt"/>
              <a:buAutoNum type="arabicPeriod"/>
            </a:pPr>
            <a:r>
              <a:rPr dirty="0" sz="2000" lang="en-US" smtClean="0">
                <a:latin typeface="Times New Roman" pitchFamily="18" charset="0"/>
                <a:cs typeface="Times New Roman" pitchFamily="18" charset="0"/>
              </a:rPr>
              <a:t>Inventory management issues</a:t>
            </a:r>
          </a:p>
          <a:p>
            <a:pPr indent="-514350" marL="624078">
              <a:buFont typeface="+mj-lt"/>
              <a:buAutoNum type="arabicPeriod"/>
            </a:pPr>
            <a:r>
              <a:rPr dirty="0" sz="2000" lang="en-US" smtClean="0">
                <a:latin typeface="Times New Roman" pitchFamily="18" charset="0"/>
                <a:cs typeface="Times New Roman" pitchFamily="18" charset="0"/>
              </a:rPr>
              <a:t>Warehouse management concerns</a:t>
            </a:r>
          </a:p>
          <a:p>
            <a:pPr indent="-514350" marL="624078">
              <a:buFont typeface="+mj-lt"/>
              <a:buAutoNum type="arabicPeriod"/>
            </a:pPr>
            <a:r>
              <a:rPr dirty="0" sz="2000" lang="en-US" smtClean="0">
                <a:latin typeface="Times New Roman" pitchFamily="18" charset="0"/>
                <a:cs typeface="Times New Roman" pitchFamily="18" charset="0"/>
              </a:rPr>
              <a:t>Order fulfillment bottlenecks</a:t>
            </a:r>
          </a:p>
          <a:p>
            <a:pPr indent="-514350" marL="624078">
              <a:buFont typeface="+mj-lt"/>
              <a:buAutoNum type="arabicPeriod"/>
            </a:pPr>
            <a:r>
              <a:rPr dirty="0" sz="2000" lang="en-US" smtClean="0">
                <a:latin typeface="Times New Roman" pitchFamily="18" charset="0"/>
                <a:cs typeface="Times New Roman" pitchFamily="18" charset="0"/>
              </a:rPr>
              <a:t>Demands prediction</a:t>
            </a:r>
          </a:p>
          <a:p>
            <a:pPr indent="-514350" marL="624078">
              <a:buFont typeface="+mj-lt"/>
              <a:buAutoNum type="arabicPeriod"/>
            </a:pPr>
            <a:r>
              <a:rPr dirty="0" sz="2000" lang="en-US" smtClean="0">
                <a:latin typeface="Times New Roman" pitchFamily="18" charset="0"/>
                <a:cs typeface="Times New Roman" pitchFamily="18" charset="0"/>
              </a:rPr>
              <a:t>Customers solvency</a:t>
            </a:r>
          </a:p>
          <a:p>
            <a:pPr indent="-514350" marL="624078">
              <a:buFont typeface="+mj-lt"/>
              <a:buAutoNum type="arabicPeriod"/>
            </a:pPr>
            <a:r>
              <a:rPr dirty="0" sz="2000" lang="en-US" smtClean="0">
                <a:latin typeface="Times New Roman" pitchFamily="18" charset="0"/>
                <a:cs typeface="Times New Roman" pitchFamily="18" charset="0"/>
              </a:rPr>
              <a:t>Competition solvency</a:t>
            </a:r>
          </a:p>
          <a:p>
            <a:pPr indent="-514350" marL="624078">
              <a:buFont typeface="+mj-lt"/>
              <a:buAutoNum type="arabicPeriod"/>
            </a:pPr>
            <a:r>
              <a:rPr dirty="0" sz="2000" lang="en-US" smtClean="0">
                <a:latin typeface="Times New Roman" pitchFamily="18" charset="0"/>
                <a:cs typeface="Times New Roman" pitchFamily="18" charset="0"/>
              </a:rPr>
              <a:t>Idle cars </a:t>
            </a:r>
          </a:p>
          <a:p>
            <a:pPr indent="-514350" marL="624078">
              <a:buFont typeface="+mj-lt"/>
              <a:buAutoNum type="arabicPeriod"/>
            </a:pPr>
            <a:r>
              <a:rPr dirty="0" sz="2000" lang="en-US" smtClean="0">
                <a:latin typeface="Times New Roman" pitchFamily="18" charset="0"/>
                <a:cs typeface="Times New Roman" pitchFamily="18" charset="0"/>
              </a:rPr>
              <a:t>Unknown risks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6" name="Title 2"/>
          <p:cNvSpPr>
            <a:spLocks noGrp="1"/>
          </p:cNvSpPr>
          <p:nvPr>
            <p:ph type="title"/>
          </p:nvPr>
        </p:nvSpPr>
        <p:spPr/>
        <p:txBody>
          <a:bodyPr/>
          <a:p>
            <a:r>
              <a:rPr dirty="0" lang="en-US" smtClean="0">
                <a:latin typeface="Times New Roman" pitchFamily="18" charset="0"/>
                <a:cs typeface="Times New Roman" pitchFamily="18" charset="0"/>
              </a:rPr>
              <a:t>PROJECT OVERVIEW</a:t>
            </a:r>
            <a:endParaRPr dirty="0" lang="en-US">
              <a:latin typeface="Times New Roman" pitchFamily="18" charset="0"/>
              <a:cs typeface="Times New Roman" pitchFamily="18" charset="0"/>
            </a:endParaRPr>
          </a:p>
        </p:txBody>
      </p:sp>
      <p:sp>
        <p:nvSpPr>
          <p:cNvPr id="1048627"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The overall process of managing how resources are acquired, stored and transportation to their final destination </a:t>
            </a:r>
          </a:p>
          <a:p>
            <a:pPr indent="-514350" marL="624078">
              <a:buFont typeface="+mj-lt"/>
              <a:buAutoNum type="arabicPeriod"/>
            </a:pPr>
            <a:r>
              <a:rPr dirty="0" lang="en-US" smtClean="0">
                <a:latin typeface="Times New Roman" pitchFamily="18" charset="0"/>
                <a:cs typeface="Times New Roman" pitchFamily="18" charset="0"/>
              </a:rPr>
              <a:t>Logistics management involves identifying prospective distributors and suppliers and determining their effectiveness and accessibility. </a:t>
            </a:r>
          </a:p>
          <a:p>
            <a:pPr indent="-514350" marL="624078">
              <a:buFont typeface="+mj-lt"/>
              <a:buAutoNum type="arabicPeriod"/>
            </a:pPr>
            <a:r>
              <a:rPr dirty="0" lang="en-US" smtClean="0">
                <a:latin typeface="Times New Roman" pitchFamily="18" charset="0"/>
                <a:cs typeface="Times New Roman" pitchFamily="18" charset="0"/>
              </a:rPr>
              <a:t>Logistics managers are referred to as logisticians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8" name="Title 2"/>
          <p:cNvSpPr>
            <a:spLocks noGrp="1"/>
          </p:cNvSpPr>
          <p:nvPr>
            <p:ph type="title"/>
          </p:nvPr>
        </p:nvSpPr>
        <p:spPr/>
        <p:txBody>
          <a:bodyPr/>
          <a:p>
            <a:r>
              <a:rPr dirty="0" lang="en-US" smtClean="0">
                <a:latin typeface="Times New Roman" pitchFamily="18" charset="0"/>
                <a:cs typeface="Times New Roman" pitchFamily="18" charset="0"/>
              </a:rPr>
              <a:t>WHO ARE THE END USERS ?	</a:t>
            </a:r>
            <a:endParaRPr dirty="0" lang="en-US">
              <a:latin typeface="Times New Roman" pitchFamily="18" charset="0"/>
              <a:cs typeface="Times New Roman" pitchFamily="18" charset="0"/>
            </a:endParaRPr>
          </a:p>
        </p:txBody>
      </p:sp>
      <p:sp>
        <p:nvSpPr>
          <p:cNvPr id="1048629"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 Blue Dart </a:t>
            </a:r>
          </a:p>
          <a:p>
            <a:pPr indent="-514350" marL="624078">
              <a:buFont typeface="+mj-lt"/>
              <a:buAutoNum type="arabicPeriod"/>
            </a:pPr>
            <a:r>
              <a:rPr dirty="0" lang="en-US" err="1" smtClean="0">
                <a:latin typeface="Times New Roman" pitchFamily="18" charset="0"/>
                <a:cs typeface="Times New Roman" pitchFamily="18" charset="0"/>
              </a:rPr>
              <a:t>Ekart</a:t>
            </a:r>
            <a:r>
              <a:rPr dirty="0" lang="en-US" smtClean="0">
                <a:latin typeface="Times New Roman" pitchFamily="18" charset="0"/>
                <a:cs typeface="Times New Roman" pitchFamily="18" charset="0"/>
              </a:rPr>
              <a:t> Logistics</a:t>
            </a:r>
          </a:p>
          <a:p>
            <a:pPr indent="-514350" marL="624078">
              <a:buFont typeface="+mj-lt"/>
              <a:buAutoNum type="arabicPeriod"/>
            </a:pPr>
            <a:r>
              <a:rPr dirty="0" lang="en-US" smtClean="0">
                <a:latin typeface="Times New Roman" pitchFamily="18" charset="0"/>
                <a:cs typeface="Times New Roman" pitchFamily="18" charset="0"/>
              </a:rPr>
              <a:t>Gait Ltd </a:t>
            </a:r>
          </a:p>
          <a:p>
            <a:pPr indent="-514350" marL="624078">
              <a:buFont typeface="+mj-lt"/>
              <a:buAutoNum type="arabicPeriod"/>
            </a:pPr>
            <a:r>
              <a:rPr dirty="0" lang="en-US" err="1" smtClean="0">
                <a:latin typeface="Times New Roman" pitchFamily="18" charset="0"/>
                <a:cs typeface="Times New Roman" pitchFamily="18" charset="0"/>
              </a:rPr>
              <a:t>Ecom</a:t>
            </a:r>
            <a:r>
              <a:rPr dirty="0" lang="en-US" smtClean="0">
                <a:latin typeface="Times New Roman" pitchFamily="18" charset="0"/>
                <a:cs typeface="Times New Roman" pitchFamily="18" charset="0"/>
              </a:rPr>
              <a:t> Express</a:t>
            </a:r>
          </a:p>
          <a:p>
            <a:pPr indent="-514350" marL="624078">
              <a:buFont typeface="+mj-lt"/>
              <a:buAutoNum type="arabicPeriod"/>
            </a:pPr>
            <a:r>
              <a:rPr dirty="0" lang="en-US" err="1" smtClean="0">
                <a:latin typeface="Times New Roman" pitchFamily="18" charset="0"/>
                <a:cs typeface="Times New Roman" pitchFamily="18" charset="0"/>
              </a:rPr>
              <a:t>Delhivery</a:t>
            </a:r>
            <a:endParaRPr dirty="0" lang="en-US">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30" name="Title 2"/>
          <p:cNvSpPr>
            <a:spLocks noGrp="1"/>
          </p:cNvSpPr>
          <p:nvPr>
            <p:ph type="title"/>
          </p:nvPr>
        </p:nvSpPr>
        <p:spPr/>
        <p:txBody>
          <a:bodyPr>
            <a:normAutofit/>
          </a:bodyPr>
          <a:p>
            <a:r>
              <a:rPr dirty="0" lang="en-US" smtClean="0">
                <a:latin typeface="Times New Roman" pitchFamily="18" charset="0"/>
                <a:cs typeface="Times New Roman" pitchFamily="18" charset="0"/>
              </a:rPr>
              <a:t>OUR SOLUTION AND ITS VALUE PROPOSITION</a:t>
            </a:r>
            <a:endParaRPr dirty="0" lang="en-US">
              <a:latin typeface="Times New Roman" pitchFamily="18" charset="0"/>
              <a:cs typeface="Times New Roman" pitchFamily="18" charset="0"/>
            </a:endParaRPr>
          </a:p>
        </p:txBody>
      </p:sp>
      <p:sp>
        <p:nvSpPr>
          <p:cNvPr id="1048631" name="Content Placeholder 1"/>
          <p:cNvSpPr>
            <a:spLocks noGrp="1"/>
          </p:cNvSpPr>
          <p:nvPr>
            <p:ph idx="1"/>
          </p:nvPr>
        </p:nvSpPr>
        <p:spPr/>
        <p:txBody>
          <a:bodyPr>
            <a:normAutofit/>
          </a:bodyPr>
          <a:p>
            <a:pPr indent="-514350" marL="624078">
              <a:buFont typeface="+mj-lt"/>
              <a:buAutoNum type="arabicPeriod"/>
            </a:pPr>
            <a:r>
              <a:rPr dirty="0" lang="en-US" smtClean="0"/>
              <a:t>Know your target customer understand your target customer in detail.</a:t>
            </a:r>
          </a:p>
          <a:p>
            <a:pPr indent="-514350" marL="624078">
              <a:buFont typeface="+mj-lt"/>
              <a:buAutoNum type="arabicPeriod"/>
            </a:pPr>
            <a:r>
              <a:rPr dirty="0" lang="en-US" smtClean="0"/>
              <a:t>Understand your business your business strengths.</a:t>
            </a:r>
          </a:p>
          <a:p>
            <a:pPr indent="-514350" marL="624078">
              <a:buFont typeface="+mj-lt"/>
              <a:buAutoNum type="arabicPeriod"/>
            </a:pPr>
            <a:r>
              <a:rPr dirty="0" lang="en-US" smtClean="0"/>
              <a:t>Explain the value explain how your product or service offer value.</a:t>
            </a:r>
          </a:p>
          <a:p>
            <a:pPr indent="-514350" marL="624078">
              <a:buFont typeface="+mj-lt"/>
              <a:buAutoNum type="arabicPeriod"/>
            </a:pPr>
            <a:r>
              <a:rPr dirty="0" lang="en-US" smtClean="0"/>
              <a:t>Track the market monitor what competitors are doing </a:t>
            </a:r>
          </a:p>
          <a:p>
            <a:pPr indent="-514350" marL="624078">
              <a:buFont typeface="+mj-lt"/>
              <a:buAutoNum type="arabicPeriod"/>
            </a:pPr>
            <a:r>
              <a:rPr dirty="0" lang="en-US" smtClean="0"/>
              <a:t>Quantify your value your offers </a:t>
            </a:r>
          </a:p>
          <a:p>
            <a:pPr indent="-514350" marL="624078">
              <a:buFont typeface="+mj-lt"/>
              <a:buAutoNum type="arabicPeriod"/>
            </a:pPr>
            <a:r>
              <a:rPr dirty="0" lang="en-US" smtClean="0"/>
              <a:t>Use interactive content to promote your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32" name="Title 2"/>
          <p:cNvSpPr>
            <a:spLocks noGrp="1"/>
          </p:cNvSpPr>
          <p:nvPr>
            <p:ph type="title"/>
          </p:nvPr>
        </p:nvSpPr>
        <p:spPr/>
        <p:txBody>
          <a:bodyPr>
            <a:normAutofit/>
          </a:bodyPr>
          <a:p>
            <a:r>
              <a:rPr dirty="0" lang="en-US" smtClean="0">
                <a:latin typeface="Times New Roman" pitchFamily="18" charset="0"/>
                <a:cs typeface="Times New Roman" pitchFamily="18" charset="0"/>
              </a:rPr>
              <a:t>DATASET DESCRIPTION	</a:t>
            </a:r>
            <a:br>
              <a:rPr dirty="0" lang="en-US" smtClean="0">
                <a:latin typeface="Times New Roman" pitchFamily="18" charset="0"/>
                <a:cs typeface="Times New Roman" pitchFamily="18" charset="0"/>
              </a:rPr>
            </a:br>
            <a:endParaRPr dirty="0" lang="en-US">
              <a:latin typeface="Times New Roman" pitchFamily="18" charset="0"/>
              <a:cs typeface="Times New Roman" pitchFamily="18" charset="0"/>
            </a:endParaRPr>
          </a:p>
        </p:txBody>
      </p:sp>
      <p:sp>
        <p:nvSpPr>
          <p:cNvPr id="1048633" name="Content Placeholder 1"/>
          <p:cNvSpPr>
            <a:spLocks noGrp="1"/>
          </p:cNvSpPr>
          <p:nvPr>
            <p:ph idx="1"/>
          </p:nvPr>
        </p:nvSpPr>
        <p:spPr>
          <a:xfrm>
            <a:off x="457200" y="1219200"/>
            <a:ext cx="8229600" cy="4953000"/>
          </a:xfrm>
        </p:spPr>
        <p:txBody>
          <a:bodyPr>
            <a:normAutofit/>
          </a:bodyPr>
          <a:p>
            <a:pPr indent="-514350" marL="624078">
              <a:buFont typeface="+mj-lt"/>
              <a:buAutoNum type="arabicPeriod"/>
            </a:pPr>
            <a:r>
              <a:rPr dirty="0" lang="en-US" smtClean="0"/>
              <a:t>A logistics company dataset may include information about the content of shipment and how to delivery them to their intended destination. </a:t>
            </a:r>
          </a:p>
          <a:p>
            <a:pPr indent="-514350" marL="624078">
              <a:buFont typeface="+mj-lt"/>
              <a:buAutoNum type="arabicPeriod"/>
            </a:pPr>
            <a:r>
              <a:rPr dirty="0" lang="en-US" smtClean="0"/>
              <a:t>It may also include information about the logistics company services which could included both international and domestics operations. </a:t>
            </a:r>
          </a:p>
          <a:p>
            <a:pPr indent="-514350" marL="624078">
              <a:buFont typeface="+mj-lt"/>
              <a:buAutoNum type="arabicPeriod"/>
            </a:pPr>
            <a:r>
              <a:rPr dirty="0" lang="en-US" smtClean="0"/>
              <a:t>Logistics management involves many factors that affect costs, and its important to ensures that products meet customer requirements this may include integrating and export activities and other functions across different levels</a:t>
            </a:r>
          </a:p>
          <a:p>
            <a:pPr indent="-514350" marL="624078">
              <a:buFont typeface="+mj-lt"/>
              <a:buAutoNum type="arabicPeriod"/>
            </a:pPr>
            <a:r>
              <a:rPr dirty="0" lang="en-US" smtClean="0"/>
              <a:t>Logistics companies help businesses move good 	and manage their supply chain </a:t>
            </a:r>
            <a:r>
              <a:rPr dirty="0" lang="en-US" err="1" smtClean="0"/>
              <a:t>efficienlty</a:t>
            </a:r>
            <a:r>
              <a:rPr dirty="0" lang="en-US" smtClean="0"/>
              <a:t> they performances tasks such as transportation management warehousing, and inventory control</a:t>
            </a: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34" name="Title 2"/>
          <p:cNvSpPr>
            <a:spLocks noGrp="1"/>
          </p:cNvSpPr>
          <p:nvPr>
            <p:ph type="title"/>
          </p:nvPr>
        </p:nvSpPr>
        <p:spPr/>
        <p:txBody>
          <a:bodyPr>
            <a:normAutofit/>
          </a:bodyPr>
          <a:p>
            <a:r>
              <a:rPr dirty="0" lang="en-US" smtClean="0">
                <a:latin typeface="Times New Roman" pitchFamily="18" charset="0"/>
                <a:cs typeface="Times New Roman" pitchFamily="18" charset="0"/>
              </a:rPr>
              <a:t>THE “WOW” IN OUR SOLUTION</a:t>
            </a:r>
            <a:endParaRPr dirty="0" lang="en-US">
              <a:latin typeface="Times New Roman" pitchFamily="18" charset="0"/>
              <a:cs typeface="Times New Roman" pitchFamily="18" charset="0"/>
            </a:endParaRPr>
          </a:p>
        </p:txBody>
      </p:sp>
      <p:sp>
        <p:nvSpPr>
          <p:cNvPr id="1048635" name="Content Placeholder 1"/>
          <p:cNvSpPr>
            <a:spLocks noGrp="1"/>
          </p:cNvSpPr>
          <p:nvPr>
            <p:ph idx="1"/>
          </p:nvPr>
        </p:nvSpPr>
        <p:spPr>
          <a:xfrm>
            <a:off x="457200" y="1219200"/>
            <a:ext cx="8229600" cy="5105400"/>
          </a:xfrm>
        </p:spPr>
        <p:txBody>
          <a:bodyPr>
            <a:normAutofit/>
          </a:bodyPr>
          <a:p>
            <a:pPr indent="-514350" marL="624078">
              <a:buFont typeface="+mj-lt"/>
              <a:buAutoNum type="arabicPeriod"/>
            </a:pPr>
            <a:r>
              <a:rPr dirty="0" sz="2400" lang="en-US" smtClean="0"/>
              <a:t>WOW express is a logistics a company that </a:t>
            </a:r>
            <a:r>
              <a:rPr dirty="0" sz="2400" lang="en-US" err="1" smtClean="0"/>
              <a:t>offeres</a:t>
            </a:r>
            <a:r>
              <a:rPr dirty="0" sz="2400" lang="en-US" smtClean="0"/>
              <a:t> end to end solutions for e- commerce companies in </a:t>
            </a:r>
            <a:r>
              <a:rPr dirty="0" sz="2400" lang="en-US" err="1" smtClean="0"/>
              <a:t>india</a:t>
            </a:r>
            <a:r>
              <a:rPr dirty="0" sz="2400" lang="en-US" smtClean="0"/>
              <a:t>. They have over 100 centers in 50 cities and handle 70,000 – 75,000 shipments per day. WOW express’s services include:</a:t>
            </a:r>
          </a:p>
          <a:p>
            <a:pPr indent="-514350" marL="624078">
              <a:buFont typeface="+mj-lt"/>
              <a:buAutoNum type="arabicPeriod"/>
            </a:pPr>
            <a:r>
              <a:rPr dirty="0" sz="2400" lang="en-US" smtClean="0"/>
              <a:t>First mile pickups</a:t>
            </a:r>
          </a:p>
          <a:p>
            <a:pPr indent="-514350" marL="624078">
              <a:buFont typeface="+mj-lt"/>
              <a:buAutoNum type="arabicPeriod"/>
            </a:pPr>
            <a:r>
              <a:rPr dirty="0" sz="2400" lang="en-US" smtClean="0"/>
              <a:t>Intra and intercity movement </a:t>
            </a:r>
          </a:p>
          <a:p>
            <a:pPr indent="-514350" marL="624078">
              <a:buFont typeface="+mj-lt"/>
              <a:buAutoNum type="arabicPeriod"/>
            </a:pPr>
            <a:r>
              <a:rPr dirty="0" sz="2400" lang="en-US" smtClean="0"/>
              <a:t>Last mile deliveries</a:t>
            </a:r>
          </a:p>
          <a:p>
            <a:pPr indent="-514350" marL="624078">
              <a:buFont typeface="+mj-lt"/>
              <a:buAutoNum type="arabicPeriod"/>
            </a:pPr>
            <a:r>
              <a:rPr dirty="0" sz="2400" lang="en-US" smtClean="0"/>
              <a:t>Cash on delivery</a:t>
            </a:r>
          </a:p>
          <a:p>
            <a:pPr indent="-514350" marL="624078">
              <a:buFont typeface="+mj-lt"/>
              <a:buAutoNum type="arabicPeriod"/>
            </a:pPr>
            <a:r>
              <a:rPr dirty="0" sz="2400" lang="en-US" smtClean="0"/>
              <a:t>Digital payment collection</a:t>
            </a:r>
          </a:p>
          <a:p>
            <a:pPr indent="-514350" marL="624078">
              <a:buFont typeface="+mj-lt"/>
              <a:buAutoNum type="arabicPeriod"/>
            </a:pPr>
            <a:r>
              <a:rPr dirty="0" sz="2400" lang="en-US" smtClean="0"/>
              <a:t>Real time visibility and updates</a:t>
            </a:r>
          </a:p>
          <a:p>
            <a:pPr indent="-514350" marL="624078">
              <a:buFont typeface="+mj-lt"/>
              <a:buAutoNum type="arabicPeriod"/>
            </a:pPr>
            <a:endParaRPr dirty="0" sz="2400" lang="en-US" smtClean="0"/>
          </a:p>
          <a:p>
            <a:pPr indent="-514350" marL="624078">
              <a:buFont typeface="+mj-lt"/>
              <a:buAutoNum type="arabicPeriod"/>
            </a:pPr>
            <a:endParaRPr dirty="0" sz="2400" lang="en-US" smtClean="0"/>
          </a:p>
        </p:txBody>
      </p:sp>
    </p:spTree>
  </p:cSld>
  <p:clrMapOvr>
    <a:masterClrMapping/>
  </p:clrMapOvr>
</p:sld>
</file>

<file path=ppt/theme/theme1.xml><?xml version="1.0" encoding="utf-8"?>
<a:theme xmlns:a="http://schemas.openxmlformats.org/drawingml/2006/main" name="Wisp">
  <a:themeElements>
    <a:clrScheme name="Wisp">
      <a:dk1>
        <a:sysClr lastClr="000000" val="windowText"/>
      </a:dk1>
      <a:lt1>
        <a:sysClr lastClr="FFFFFF" val="window"/>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r="5400000" dist="25400" rotWithShape="0">
              <a:srgbClr val="000000">
                <a:alpha val="25000"/>
              </a:srgbClr>
            </a:outerShdw>
          </a:effectLst>
        </a:effectStyle>
        <a:effectStyle>
          <a:effectLst>
            <a:outerShdw blurRad="50800" dir="5400000" dist="381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R.K.M LOGISTICS PVT LTD</dc:title>
  <dc:creator>HOME</dc:creator>
  <cp:lastModifiedBy>Microsoft account</cp:lastModifiedBy>
  <dcterms:created xsi:type="dcterms:W3CDTF">2024-08-28T19:37:30Z</dcterms:created>
  <dcterms:modified xsi:type="dcterms:W3CDTF">2024-09-10T08:52:47Z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90cbbbfc81aa49208065023b22b668f2</vt:lpwstr>
  </property>
</Properties>
</file>