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DAA673-3CE7-44D4-B617-80621D2A5B27}" type="datetimeFigureOut">
              <a:rPr lang="en-US" smtClean="0"/>
              <a:pPr/>
              <a:t>6/30/2024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968DA0-6B9B-4FFC-BB0F-723BFC6ED74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68DA0-6B9B-4FFC-BB0F-723BFC6ED74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68DA0-6B9B-4FFC-BB0F-723BFC6ED74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68DA0-6B9B-4FFC-BB0F-723BFC6ED74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68DA0-6B9B-4FFC-BB0F-723BFC6ED745}"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968DA0-6B9B-4FFC-BB0F-723BFC6ED74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A968DA0-6B9B-4FFC-BB0F-723BFC6ED74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A968DA0-6B9B-4FFC-BB0F-723BFC6ED74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EDAA673-3CE7-44D4-B617-80621D2A5B27}" type="datetimeFigureOut">
              <a:rPr lang="en-US" smtClean="0"/>
              <a:pPr/>
              <a:t>6/30/2024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A968DA0-6B9B-4FFC-BB0F-723BFC6ED74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EDAA673-3CE7-44D4-B617-80621D2A5B27}" type="datetimeFigureOut">
              <a:rPr lang="en-US" smtClean="0"/>
              <a:pPr/>
              <a:t>6/30/2024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968DA0-6B9B-4FFC-BB0F-723BFC6ED74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DAA673-3CE7-44D4-B617-80621D2A5B27}" type="datetimeFigureOut">
              <a:rPr lang="en-US" smtClean="0"/>
              <a:pPr/>
              <a:t>6/30/2024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968DA0-6B9B-4FFC-BB0F-723BFC6ED745}"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DAA673-3CE7-44D4-B617-80621D2A5B27}" type="datetimeFigureOut">
              <a:rPr lang="en-US" smtClean="0"/>
              <a:pPr/>
              <a:t>6/30/2024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968DA0-6B9B-4FFC-BB0F-723BFC6ED74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solidFill>
                  <a:schemeClr val="accent4">
                    <a:lumMod val="75000"/>
                  </a:schemeClr>
                </a:solidFill>
              </a:rPr>
              <a:t>Srikari</a:t>
            </a:r>
            <a:r>
              <a:rPr lang="en-IN" dirty="0" smtClean="0">
                <a:solidFill>
                  <a:schemeClr val="accent4">
                    <a:lumMod val="75000"/>
                  </a:schemeClr>
                </a:solidFill>
              </a:rPr>
              <a:t> </a:t>
            </a:r>
            <a:r>
              <a:rPr lang="en-IN" dirty="0" err="1" smtClean="0">
                <a:solidFill>
                  <a:schemeClr val="accent4">
                    <a:lumMod val="75000"/>
                  </a:schemeClr>
                </a:solidFill>
              </a:rPr>
              <a:t>Gadivemula</a:t>
            </a:r>
            <a:endParaRPr lang="en-IN" dirty="0">
              <a:solidFill>
                <a:schemeClr val="accent4">
                  <a:lumMod val="75000"/>
                </a:schemeClr>
              </a:solidFill>
            </a:endParaRPr>
          </a:p>
        </p:txBody>
      </p:sp>
      <p:sp>
        <p:nvSpPr>
          <p:cNvPr id="3" name="Subtitle 2"/>
          <p:cNvSpPr>
            <a:spLocks noGrp="1"/>
          </p:cNvSpPr>
          <p:nvPr>
            <p:ph type="subTitle" idx="1"/>
          </p:nvPr>
        </p:nvSpPr>
        <p:spPr/>
        <p:txBody>
          <a:bodyPr/>
          <a:lstStyle/>
          <a:p>
            <a:r>
              <a:rPr lang="en-IN" dirty="0" smtClean="0"/>
              <a:t>-Final project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0118" y="1481328"/>
            <a:ext cx="8229600" cy="4525963"/>
          </a:xfr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IN" sz="3600" dirty="0" smtClean="0">
                <a:solidFill>
                  <a:schemeClr val="tx1">
                    <a:lumMod val="65000"/>
                    <a:lumOff val="35000"/>
                  </a:schemeClr>
                </a:solidFill>
              </a:rPr>
              <a:t> </a:t>
            </a:r>
            <a:r>
              <a:rPr lang="en-IN" sz="3600" dirty="0" smtClean="0">
                <a:solidFill>
                  <a:schemeClr val="tx1">
                    <a:lumMod val="65000"/>
                    <a:lumOff val="35000"/>
                  </a:schemeClr>
                </a:solidFill>
              </a:rPr>
              <a:t>                       AIML in IOT</a:t>
            </a:r>
            <a:endParaRPr lang="en-IN" sz="3600" dirty="0" smtClean="0">
              <a:solidFill>
                <a:schemeClr val="tx1">
                  <a:lumMod val="65000"/>
                  <a:lumOff val="35000"/>
                </a:schemeClr>
              </a:solidFill>
            </a:endParaRP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Artificial Intelligence (AI), in at least one of its various forms, has had an impact on all major industries in the world today. AI has been growing rapidly in the past few years, as there have been several advancements in data collection, analysis and processing . The key contributors to these advancements are robust Internet of Things (IOT) connectivity and high-speed processors to fortify </a:t>
            </a:r>
            <a:r>
              <a:rPr lang="en-IN" dirty="0" smtClean="0">
                <a:solidFill>
                  <a:schemeClr val="accent2">
                    <a:lumMod val="75000"/>
                  </a:schemeClr>
                </a:solidFill>
              </a:rPr>
              <a:t>it.</a:t>
            </a:r>
            <a:endParaRPr lang="en-IN" dirty="0" smtClean="0">
              <a:solidFill>
                <a:schemeClr val="accent2">
                  <a:lumMod val="75000"/>
                </a:schemeClr>
              </a:solidFill>
            </a:endParaRPr>
          </a:p>
        </p:txBody>
      </p:sp>
      <p:sp>
        <p:nvSpPr>
          <p:cNvPr id="3" name="Title 2"/>
          <p:cNvSpPr>
            <a:spLocks noGrp="1"/>
          </p:cNvSpPr>
          <p:nvPr>
            <p:ph type="title"/>
          </p:nvPr>
        </p:nvSpPr>
        <p:spPr/>
        <p:txBody>
          <a:bodyPr>
            <a:normAutofit/>
          </a:bodyPr>
          <a:lstStyle/>
          <a:p>
            <a:r>
              <a:rPr lang="en-IN" sz="3600" i="1" dirty="0" smtClean="0"/>
              <a:t>Project </a:t>
            </a:r>
            <a:r>
              <a:rPr lang="en-IN" sz="3600" i="1" dirty="0" smtClean="0"/>
              <a:t>Title </a:t>
            </a:r>
            <a:r>
              <a:rPr lang="en-IN" sz="3600" i="1" dirty="0" smtClean="0"/>
              <a:t>:    </a:t>
            </a:r>
            <a:endParaRPr lang="en-IN" sz="3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in-qimg-c34169e634ba2bf1c6cc29f7ff15725f-lq.jpeg"/>
          <p:cNvPicPr>
            <a:picLocks noChangeAspect="1"/>
          </p:cNvPicPr>
          <p:nvPr/>
        </p:nvPicPr>
        <p:blipFill>
          <a:blip r:embed="rId2"/>
          <a:stretch>
            <a:fillRect/>
          </a:stretch>
        </p:blipFill>
        <p:spPr>
          <a:xfrm>
            <a:off x="2695602" y="1323975"/>
            <a:ext cx="5734050" cy="4210050"/>
          </a:xfrm>
          <a:prstGeom prst="rect">
            <a:avLst/>
          </a:prstGeom>
        </p:spPr>
      </p:pic>
      <p:pic>
        <p:nvPicPr>
          <p:cNvPr id="3" name="Picture 2" descr="pexels-kindelmedia-8566474.jpg"/>
          <p:cNvPicPr>
            <a:picLocks noChangeAspect="1"/>
          </p:cNvPicPr>
          <p:nvPr/>
        </p:nvPicPr>
        <p:blipFill>
          <a:blip r:embed="rId3" cstate="print"/>
          <a:stretch>
            <a:fillRect/>
          </a:stretch>
        </p:blipFill>
        <p:spPr>
          <a:xfrm>
            <a:off x="71406" y="1714488"/>
            <a:ext cx="2268000" cy="30238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I-with-IOT.png"/>
          <p:cNvPicPr>
            <a:picLocks noGrp="1" noChangeAspect="1"/>
          </p:cNvPicPr>
          <p:nvPr>
            <p:ph idx="1"/>
          </p:nvPr>
        </p:nvPicPr>
        <p:blipFill>
          <a:blip r:embed="rId2"/>
          <a:stretch>
            <a:fillRect/>
          </a:stretch>
        </p:blipFill>
        <p:spPr>
          <a:xfrm>
            <a:off x="1500166" y="1857364"/>
            <a:ext cx="7170915" cy="4140000"/>
          </a:xfrm>
        </p:spPr>
      </p:pic>
      <p:sp>
        <p:nvSpPr>
          <p:cNvPr id="3" name="Title 2"/>
          <p:cNvSpPr>
            <a:spLocks noGrp="1"/>
          </p:cNvSpPr>
          <p:nvPr>
            <p:ph type="title"/>
          </p:nvPr>
        </p:nvSpPr>
        <p:spPr/>
        <p:txBody>
          <a:bodyPr>
            <a:normAutofit/>
          </a:bodyPr>
          <a:lstStyle/>
          <a:p>
            <a:r>
              <a:rPr lang="en-IN" sz="3600" i="1" dirty="0" smtClean="0">
                <a:solidFill>
                  <a:schemeClr val="accent1">
                    <a:lumMod val="75000"/>
                  </a:schemeClr>
                </a:solidFill>
              </a:rPr>
              <a:t>Role of AI in IOT :</a:t>
            </a:r>
            <a:endParaRPr lang="en-IN" sz="3600" i="1"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AI can be used to improve the efficiency of IOT networks by optimising data transmission and reducing network congestion. By analysing network traffic in real-time, AI can identify the most efficient routes for data transmission, reducing latency and improving overall network performance.</a:t>
            </a:r>
            <a:endParaRPr lang="en-IN" dirty="0"/>
          </a:p>
        </p:txBody>
      </p:sp>
      <p:sp>
        <p:nvSpPr>
          <p:cNvPr id="3" name="Title 2"/>
          <p:cNvSpPr>
            <a:spLocks noGrp="1"/>
          </p:cNvSpPr>
          <p:nvPr>
            <p:ph type="title"/>
          </p:nvPr>
        </p:nvSpPr>
        <p:spPr/>
        <p:txBody>
          <a:bodyPr>
            <a:normAutofit/>
          </a:bodyPr>
          <a:lstStyle/>
          <a:p>
            <a:r>
              <a:rPr lang="en-IN" dirty="0" smtClean="0">
                <a:solidFill>
                  <a:schemeClr val="accent2">
                    <a:lumMod val="75000"/>
                  </a:schemeClr>
                </a:solidFill>
              </a:rPr>
              <a:t>Use of AI in IOT :</a:t>
            </a:r>
            <a:endParaRPr lang="en-IN"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43671" y="853843"/>
            <a:ext cx="26481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3600" b="0"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1" u="none" strike="noStrike" cap="none" normalizeH="0" baseline="0" dirty="0" smtClean="0">
              <a:ln>
                <a:noFill/>
              </a:ln>
              <a:solidFill>
                <a:schemeClr val="tx1"/>
              </a:solidFill>
              <a:effectLst/>
              <a:latin typeface="Arial" charset="0"/>
              <a:cs typeface="Arial" charset="0"/>
            </a:endParaRPr>
          </a:p>
        </p:txBody>
      </p:sp>
      <p:sp>
        <p:nvSpPr>
          <p:cNvPr id="1027" name="Rectangle 3"/>
          <p:cNvSpPr>
            <a:spLocks noChangeArrowheads="1"/>
          </p:cNvSpPr>
          <p:nvPr/>
        </p:nvSpPr>
        <p:spPr bwMode="auto">
          <a:xfrm>
            <a:off x="428596" y="1853975"/>
            <a:ext cx="26481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3600" b="0"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2" name="Rectangle 1"/>
          <p:cNvSpPr>
            <a:spLocks noChangeArrowheads="1"/>
          </p:cNvSpPr>
          <p:nvPr/>
        </p:nvSpPr>
        <p:spPr bwMode="auto">
          <a:xfrm>
            <a:off x="500034" y="2786058"/>
            <a:ext cx="367408"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3600" b="0"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800" b="0" i="1" u="none" strike="noStrike" cap="none" normalizeH="0" baseline="0" dirty="0" smtClean="0">
              <a:ln>
                <a:noFill/>
              </a:ln>
              <a:solidFill>
                <a:schemeClr val="tx1"/>
              </a:solidFill>
              <a:effectLst/>
              <a:latin typeface="Arial" charset="0"/>
              <a:cs typeface="Arial" charset="0"/>
            </a:endParaRPr>
          </a:p>
        </p:txBody>
      </p:sp>
      <p:pic>
        <p:nvPicPr>
          <p:cNvPr id="8" name="Picture 7" descr="1_IhgrPGILuVHD1X88inv91Q.jpg"/>
          <p:cNvPicPr>
            <a:picLocks noChangeAspect="1"/>
          </p:cNvPicPr>
          <p:nvPr/>
        </p:nvPicPr>
        <p:blipFill>
          <a:blip r:embed="rId2"/>
          <a:stretch>
            <a:fillRect/>
          </a:stretch>
        </p:blipFill>
        <p:spPr>
          <a:xfrm>
            <a:off x="285720" y="820140"/>
            <a:ext cx="8435598" cy="47520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57158" y="928670"/>
            <a:ext cx="3289683" cy="523220"/>
          </a:xfrm>
          <a:prstGeom prst="rect">
            <a:avLst/>
          </a:prstGeom>
        </p:spPr>
        <p:txBody>
          <a:bodyPr wrap="none">
            <a:spAutoFit/>
          </a:bodyPr>
          <a:lstStyle/>
          <a:p>
            <a:pPr>
              <a:buFont typeface="Wingdings" pitchFamily="2" charset="2"/>
              <a:buChar char="Ø"/>
            </a:pPr>
            <a:r>
              <a:rPr lang="en-I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chat development</a:t>
            </a:r>
            <a:endParaRPr lang="en-I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5693982" y="928670"/>
            <a:ext cx="184731" cy="369332"/>
          </a:xfrm>
          <a:prstGeom prst="rect">
            <a:avLst/>
          </a:prstGeom>
          <a:ln>
            <a:solidFill>
              <a:schemeClr val="bg1">
                <a:lumMod val="95000"/>
              </a:schemeClr>
            </a:solidFill>
          </a:ln>
        </p:spPr>
        <p:txBody>
          <a:bodyPr wrap="none">
            <a:spAutoFit/>
          </a:bodyPr>
          <a:lstStyle/>
          <a:p>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6051172" y="987966"/>
            <a:ext cx="184731" cy="369332"/>
          </a:xfrm>
          <a:prstGeom prst="rect">
            <a:avLst/>
          </a:prstGeom>
          <a:ln>
            <a:solidFill>
              <a:schemeClr val="bg1"/>
            </a:solidFill>
          </a:ln>
        </p:spPr>
        <p:txBody>
          <a:bodyPr wrap="none">
            <a:spAutoFit/>
          </a:bodyPr>
          <a:lstStyle/>
          <a:p>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357158" y="4917056"/>
            <a:ext cx="3419526" cy="523220"/>
          </a:xfrm>
          <a:prstGeom prst="rect">
            <a:avLst/>
          </a:prstGeom>
          <a:ln>
            <a:noFill/>
          </a:ln>
        </p:spPr>
        <p:txBody>
          <a:bodyPr wrap="none">
            <a:spAutoFit/>
          </a:bodyPr>
          <a:lstStyle/>
          <a:p>
            <a:pPr>
              <a:buFont typeface="Wingdings" pitchFamily="2" charset="2"/>
              <a:buChar char="Ø"/>
            </a:pPr>
            <a:r>
              <a:rPr lang="en-IN" sz="2800" dirty="0" smtClean="0">
                <a:solidFill>
                  <a:schemeClr val="bg1">
                    <a:lumMod val="95000"/>
                  </a:schemeClr>
                </a:solidFill>
              </a:rPr>
              <a:t>Data  and  </a:t>
            </a:r>
            <a:r>
              <a:rPr lang="en-IN" sz="2800" dirty="0" smtClean="0">
                <a:solidFill>
                  <a:schemeClr val="bg1">
                    <a:lumMod val="95000"/>
                  </a:schemeClr>
                </a:solidFill>
              </a:rPr>
              <a:t>insights</a:t>
            </a:r>
            <a:endParaRPr lang="en-IN" sz="2800" dirty="0">
              <a:solidFill>
                <a:schemeClr val="bg1">
                  <a:lumMod val="9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428604"/>
            <a:ext cx="4572000" cy="5693866"/>
          </a:xfrm>
          <a:prstGeom prst="rect">
            <a:avLst/>
          </a:prstGeom>
        </p:spPr>
        <p:txBody>
          <a:bodyPr>
            <a:spAutoFit/>
          </a:bodyPr>
          <a:lstStyle/>
          <a:p>
            <a:pPr>
              <a:buFont typeface="Wingdings" pitchFamily="2" charset="2"/>
              <a:buChar char="q"/>
            </a:pPr>
            <a:r>
              <a:rPr lang="en-IN" sz="2800" dirty="0" smtClean="0"/>
              <a:t>AI is becoming increasingly important in the Internet of Things (IOT) ecosystem because it can help to extract insights from the vast amounts of data generated by connected devices. AI can enable IOT devices to learn from their environment and make decisions based on that learning, without human intervention</a:t>
            </a:r>
            <a:endParaRPr lang="en-IN" sz="2800" dirty="0"/>
          </a:p>
        </p:txBody>
      </p:sp>
      <p:pic>
        <p:nvPicPr>
          <p:cNvPr id="19458" name="Picture 2" descr="IOT AI BIG DATA MICROCHIP Vector Icon Set. Internet of things Artificial  Intelligence Data Micro Circuit Information Technology Illusrations.  Innovative Technologies Graphic Signs. Stock Vector | Adobe Stock"/>
          <p:cNvPicPr>
            <a:picLocks noChangeAspect="1" noChangeArrowheads="1"/>
          </p:cNvPicPr>
          <p:nvPr/>
        </p:nvPicPr>
        <p:blipFill>
          <a:blip r:embed="rId2" cstate="print"/>
          <a:srcRect/>
          <a:stretch>
            <a:fillRect/>
          </a:stretch>
        </p:blipFill>
        <p:spPr bwMode="auto">
          <a:xfrm>
            <a:off x="5185718" y="399380"/>
            <a:ext cx="3744000" cy="3744000"/>
          </a:xfrm>
          <a:prstGeom prst="rect">
            <a:avLst/>
          </a:prstGeom>
          <a:noFill/>
        </p:spPr>
      </p:pic>
      <p:pic>
        <p:nvPicPr>
          <p:cNvPr id="5" name="Picture 4" descr="6081036.png"/>
          <p:cNvPicPr>
            <a:picLocks noChangeAspect="1"/>
          </p:cNvPicPr>
          <p:nvPr/>
        </p:nvPicPr>
        <p:blipFill>
          <a:blip r:embed="rId3"/>
          <a:stretch>
            <a:fillRect/>
          </a:stretch>
        </p:blipFill>
        <p:spPr>
          <a:xfrm>
            <a:off x="5801652" y="4015710"/>
            <a:ext cx="2628000" cy="262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4572000" cy="2246769"/>
          </a:xfrm>
          <a:prstGeom prst="rect">
            <a:avLst/>
          </a:prstGeom>
        </p:spPr>
        <p:txBody>
          <a:bodyPr>
            <a:spAutoFit/>
          </a:bodyPr>
          <a:lstStyle/>
          <a:p>
            <a:pPr>
              <a:buFont typeface="Wingdings" pitchFamily="2" charset="2"/>
              <a:buChar char="v"/>
            </a:pPr>
            <a:r>
              <a:rPr lang="en-IN" sz="2000" dirty="0" smtClean="0"/>
              <a:t>IOT devices collect all data and transmit it to the cloud or other internet-connected storage locations. Furthermore, AI serves as the brain of IOT, aiding in decision-making and enabling machines to perform tasks autonomously.</a:t>
            </a:r>
            <a:endParaRPr lang="en-IN" sz="2000" dirty="0"/>
          </a:p>
        </p:txBody>
      </p:sp>
      <p:sp>
        <p:nvSpPr>
          <p:cNvPr id="3" name="Rectangle 2"/>
          <p:cNvSpPr/>
          <p:nvPr/>
        </p:nvSpPr>
        <p:spPr>
          <a:xfrm>
            <a:off x="571472" y="3389186"/>
            <a:ext cx="4572000" cy="2246769"/>
          </a:xfrm>
          <a:prstGeom prst="rect">
            <a:avLst/>
          </a:prstGeom>
        </p:spPr>
        <p:txBody>
          <a:bodyPr>
            <a:spAutoFit/>
          </a:bodyPr>
          <a:lstStyle/>
          <a:p>
            <a:pPr>
              <a:buFont typeface="Wingdings" pitchFamily="2" charset="2"/>
              <a:buChar char="v"/>
            </a:pPr>
            <a:r>
              <a:rPr lang="en-IN" sz="2000" dirty="0" smtClean="0"/>
              <a:t>The most well-known implementations of AI in </a:t>
            </a:r>
            <a:r>
              <a:rPr lang="en-IN" sz="2000" dirty="0" smtClean="0"/>
              <a:t>IOT </a:t>
            </a:r>
            <a:r>
              <a:rPr lang="en-IN" sz="2000" dirty="0" smtClean="0"/>
              <a:t>security devices include smart locks or access systems, often with built-in facial or </a:t>
            </a:r>
            <a:r>
              <a:rPr lang="en-IN" sz="2000" dirty="0" smtClean="0"/>
              <a:t>recognition</a:t>
            </a:r>
            <a:r>
              <a:rPr lang="en-IN" sz="2000" dirty="0" smtClean="0"/>
              <a:t>. The market of AI in </a:t>
            </a:r>
            <a:r>
              <a:rPr lang="en-IN" sz="2000" dirty="0" smtClean="0"/>
              <a:t>C cyber Security  </a:t>
            </a:r>
            <a:r>
              <a:rPr lang="en-IN" sz="2000" dirty="0" smtClean="0"/>
              <a:t>is also closely connected to </a:t>
            </a:r>
            <a:r>
              <a:rPr lang="en-IN" sz="2000" dirty="0" smtClean="0"/>
              <a:t>IOT</a:t>
            </a:r>
            <a:r>
              <a:rPr lang="en-IN" sz="2000" dirty="0" smtClean="0"/>
              <a:t>.</a:t>
            </a:r>
            <a:endParaRPr lang="en-IN" sz="2000" dirty="0"/>
          </a:p>
        </p:txBody>
      </p:sp>
      <p:pic>
        <p:nvPicPr>
          <p:cNvPr id="5" name="Picture 4" descr="images.jpeg"/>
          <p:cNvPicPr>
            <a:picLocks noChangeAspect="1"/>
          </p:cNvPicPr>
          <p:nvPr/>
        </p:nvPicPr>
        <p:blipFill>
          <a:blip r:embed="rId2"/>
          <a:stretch>
            <a:fillRect/>
          </a:stretch>
        </p:blipFill>
        <p:spPr>
          <a:xfrm>
            <a:off x="5148332" y="2571743"/>
            <a:ext cx="3638510" cy="2520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863</TotalTime>
  <Words>280</Words>
  <Application>Microsoft Office PowerPoint</Application>
  <PresentationFormat>On-screen Show (4:3)</PresentationFormat>
  <Paragraphs>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Srikari Gadivemula</vt:lpstr>
      <vt:lpstr>Project Title :    </vt:lpstr>
      <vt:lpstr>Slide 3</vt:lpstr>
      <vt:lpstr>Role of AI in IOT :</vt:lpstr>
      <vt:lpstr>Use of AI in IOT :</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Srikari Gadivemula</dc:title>
  <dc:creator>Ananth</dc:creator>
  <cp:lastModifiedBy>Ananth</cp:lastModifiedBy>
  <cp:revision>76</cp:revision>
  <dcterms:created xsi:type="dcterms:W3CDTF">2024-06-28T16:21:27Z</dcterms:created>
  <dcterms:modified xsi:type="dcterms:W3CDTF">2024-06-30T17:48:26Z</dcterms:modified>
</cp:coreProperties>
</file>