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46" r:id="rId1"/>
  </p:sldMasterIdLst>
  <p:notesMasterIdLst>
    <p:notesMasterId r:id="rId16"/>
  </p:notesMasterIdLst>
  <p:sldIdLst>
    <p:sldId id="256" r:id="rId2"/>
    <p:sldId id="270" r:id="rId3"/>
    <p:sldId id="268" r:id="rId4"/>
    <p:sldId id="271" r:id="rId5"/>
    <p:sldId id="259" r:id="rId6"/>
    <p:sldId id="260" r:id="rId7"/>
    <p:sldId id="266" r:id="rId8"/>
    <p:sldId id="267"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1880D6-33FE-4218-A49D-3031F26158F2}">
          <p14:sldIdLst>
            <p14:sldId id="256"/>
            <p14:sldId id="270"/>
            <p14:sldId id="268"/>
            <p14:sldId id="271"/>
            <p14:sldId id="259"/>
            <p14:sldId id="260"/>
            <p14:sldId id="266"/>
            <p14:sldId id="267"/>
            <p14:sldId id="261"/>
            <p14:sldId id="262"/>
            <p14:sldId id="263"/>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DD39BF-52E7-C335-68CD-4997DEEE183D}" name="AJ SILVA" initials="AS" userId="8c5a5deae45692a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12608-2E13-43F0-B601-C10AD6879D98}" v="49" dt="2024-06-24T12:06:56.8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0" autoAdjust="0"/>
  </p:normalViewPr>
  <p:slideViewPr>
    <p:cSldViewPr>
      <p:cViewPr varScale="1">
        <p:scale>
          <a:sx n="76" d="100"/>
          <a:sy n="76" d="100"/>
        </p:scale>
        <p:origin x="91" y="2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SILVA" userId="8c5a5deae45692ae" providerId="LiveId" clId="{C8112608-2E13-43F0-B601-C10AD6879D98}"/>
    <pc:docChg chg="undo redo custSel addSld delSld modSld modMainMaster modSection">
      <pc:chgData name="AJ SILVA" userId="8c5a5deae45692ae" providerId="LiveId" clId="{C8112608-2E13-43F0-B601-C10AD6879D98}" dt="2024-06-24T12:11:40.800" v="1011" actId="115"/>
      <pc:docMkLst>
        <pc:docMk/>
      </pc:docMkLst>
      <pc:sldChg chg="addSp delSp modSp mod chgLayout">
        <pc:chgData name="AJ SILVA" userId="8c5a5deae45692ae" providerId="LiveId" clId="{C8112608-2E13-43F0-B601-C10AD6879D98}" dt="2024-06-24T11:55:53.132" v="934" actId="14100"/>
        <pc:sldMkLst>
          <pc:docMk/>
          <pc:sldMk cId="0" sldId="256"/>
        </pc:sldMkLst>
        <pc:spChg chg="mod">
          <ac:chgData name="AJ SILVA" userId="8c5a5deae45692ae" providerId="LiveId" clId="{C8112608-2E13-43F0-B601-C10AD6879D98}" dt="2024-06-15T04:15:39.088" v="75" actId="1076"/>
          <ac:spMkLst>
            <pc:docMk/>
            <pc:sldMk cId="0" sldId="256"/>
            <ac:spMk id="5" creationId="{00000000-0000-0000-0000-000000000000}"/>
          </ac:spMkLst>
        </pc:spChg>
        <pc:spChg chg="mod ord">
          <ac:chgData name="AJ SILVA" userId="8c5a5deae45692ae" providerId="LiveId" clId="{C8112608-2E13-43F0-B601-C10AD6879D98}" dt="2024-06-24T11:55:26.868" v="931" actId="14100"/>
          <ac:spMkLst>
            <pc:docMk/>
            <pc:sldMk cId="0" sldId="256"/>
            <ac:spMk id="7" creationId="{00000000-0000-0000-0000-000000000000}"/>
          </ac:spMkLst>
        </pc:spChg>
        <pc:spChg chg="mod">
          <ac:chgData name="AJ SILVA" userId="8c5a5deae45692ae" providerId="LiveId" clId="{C8112608-2E13-43F0-B601-C10AD6879D98}" dt="2024-06-24T11:55:53.132" v="934" actId="14100"/>
          <ac:spMkLst>
            <pc:docMk/>
            <pc:sldMk cId="0" sldId="256"/>
            <ac:spMk id="8" creationId="{00000000-0000-0000-0000-000000000000}"/>
          </ac:spMkLst>
        </pc:spChg>
        <pc:spChg chg="mod ord">
          <ac:chgData name="AJ SILVA" userId="8c5a5deae45692ae" providerId="LiveId" clId="{C8112608-2E13-43F0-B601-C10AD6879D98}" dt="2024-06-15T05:58:36.741" v="242"/>
          <ac:spMkLst>
            <pc:docMk/>
            <pc:sldMk cId="0" sldId="256"/>
            <ac:spMk id="11" creationId="{00000000-0000-0000-0000-000000000000}"/>
          </ac:spMkLst>
        </pc:spChg>
        <pc:spChg chg="add del mod">
          <ac:chgData name="AJ SILVA" userId="8c5a5deae45692ae" providerId="LiveId" clId="{C8112608-2E13-43F0-B601-C10AD6879D98}" dt="2024-06-15T04:19:14.242" v="222" actId="6264"/>
          <ac:spMkLst>
            <pc:docMk/>
            <pc:sldMk cId="0" sldId="256"/>
            <ac:spMk id="12" creationId="{82BF89B5-3346-4CCB-D5CF-B763CAD02386}"/>
          </ac:spMkLst>
        </pc:spChg>
        <pc:spChg chg="add del mod">
          <ac:chgData name="AJ SILVA" userId="8c5a5deae45692ae" providerId="LiveId" clId="{C8112608-2E13-43F0-B601-C10AD6879D98}" dt="2024-06-15T04:19:14.242" v="222" actId="6264"/>
          <ac:spMkLst>
            <pc:docMk/>
            <pc:sldMk cId="0" sldId="256"/>
            <ac:spMk id="13" creationId="{D7271C7E-ACD5-5AA8-3B4D-406003BC9F7B}"/>
          </ac:spMkLst>
        </pc:spChg>
        <pc:spChg chg="add del mod ord">
          <ac:chgData name="AJ SILVA" userId="8c5a5deae45692ae" providerId="LiveId" clId="{C8112608-2E13-43F0-B601-C10AD6879D98}" dt="2024-06-15T04:19:14.242" v="222" actId="6264"/>
          <ac:spMkLst>
            <pc:docMk/>
            <pc:sldMk cId="0" sldId="256"/>
            <ac:spMk id="14" creationId="{F948D0D3-FDEA-7C08-84EE-62AC64EFBDDC}"/>
          </ac:spMkLst>
        </pc:spChg>
        <pc:spChg chg="add del mod">
          <ac:chgData name="AJ SILVA" userId="8c5a5deae45692ae" providerId="LiveId" clId="{C8112608-2E13-43F0-B601-C10AD6879D98}" dt="2024-06-15T04:19:14.053" v="221" actId="6264"/>
          <ac:spMkLst>
            <pc:docMk/>
            <pc:sldMk cId="0" sldId="256"/>
            <ac:spMk id="15" creationId="{D0B155E1-CA3C-C70C-F049-6A14EA90A558}"/>
          </ac:spMkLst>
        </pc:spChg>
        <pc:spChg chg="add del mod">
          <ac:chgData name="AJ SILVA" userId="8c5a5deae45692ae" providerId="LiveId" clId="{C8112608-2E13-43F0-B601-C10AD6879D98}" dt="2024-06-15T04:19:14.053" v="221" actId="6264"/>
          <ac:spMkLst>
            <pc:docMk/>
            <pc:sldMk cId="0" sldId="256"/>
            <ac:spMk id="16" creationId="{2041E860-6311-4B63-94D9-264E6DC9D70E}"/>
          </ac:spMkLst>
        </pc:spChg>
        <pc:spChg chg="add del mod ord">
          <ac:chgData name="AJ SILVA" userId="8c5a5deae45692ae" providerId="LiveId" clId="{C8112608-2E13-43F0-B601-C10AD6879D98}" dt="2024-06-15T04:19:14.053" v="221" actId="6264"/>
          <ac:spMkLst>
            <pc:docMk/>
            <pc:sldMk cId="0" sldId="256"/>
            <ac:spMk id="17" creationId="{4C0FF637-D37B-4F3B-B834-FE1001F4803F}"/>
          </ac:spMkLst>
        </pc:spChg>
        <pc:spChg chg="add del mod">
          <ac:chgData name="AJ SILVA" userId="8c5a5deae45692ae" providerId="LiveId" clId="{C8112608-2E13-43F0-B601-C10AD6879D98}" dt="2024-06-15T04:19:13.849" v="220" actId="6264"/>
          <ac:spMkLst>
            <pc:docMk/>
            <pc:sldMk cId="0" sldId="256"/>
            <ac:spMk id="18" creationId="{79B4BEB1-F5BE-78B7-EC63-00AFAC3F6FA9}"/>
          </ac:spMkLst>
        </pc:spChg>
        <pc:spChg chg="add del mod">
          <ac:chgData name="AJ SILVA" userId="8c5a5deae45692ae" providerId="LiveId" clId="{C8112608-2E13-43F0-B601-C10AD6879D98}" dt="2024-06-15T04:19:13.849" v="220" actId="6264"/>
          <ac:spMkLst>
            <pc:docMk/>
            <pc:sldMk cId="0" sldId="256"/>
            <ac:spMk id="19" creationId="{B49599E8-2C79-D7A1-B806-ABAAA35DFBAE}"/>
          </ac:spMkLst>
        </pc:spChg>
        <pc:spChg chg="add del mod ord">
          <ac:chgData name="AJ SILVA" userId="8c5a5deae45692ae" providerId="LiveId" clId="{C8112608-2E13-43F0-B601-C10AD6879D98}" dt="2024-06-15T04:19:13.849" v="220" actId="6264"/>
          <ac:spMkLst>
            <pc:docMk/>
            <pc:sldMk cId="0" sldId="256"/>
            <ac:spMk id="20" creationId="{04F8401B-05DA-55AE-A4D2-A2614B4A18EB}"/>
          </ac:spMkLst>
        </pc:spChg>
        <pc:spChg chg="add del mod">
          <ac:chgData name="AJ SILVA" userId="8c5a5deae45692ae" providerId="LiveId" clId="{C8112608-2E13-43F0-B601-C10AD6879D98}" dt="2024-06-15T04:19:13.708" v="219" actId="6264"/>
          <ac:spMkLst>
            <pc:docMk/>
            <pc:sldMk cId="0" sldId="256"/>
            <ac:spMk id="21" creationId="{5E2AA106-0918-D6B0-FC4B-13A0CE76F59E}"/>
          </ac:spMkLst>
        </pc:spChg>
        <pc:spChg chg="add del mod">
          <ac:chgData name="AJ SILVA" userId="8c5a5deae45692ae" providerId="LiveId" clId="{C8112608-2E13-43F0-B601-C10AD6879D98}" dt="2024-06-15T04:19:13.708" v="219" actId="6264"/>
          <ac:spMkLst>
            <pc:docMk/>
            <pc:sldMk cId="0" sldId="256"/>
            <ac:spMk id="22" creationId="{282E85F1-D962-D959-CDBB-053A65B0F418}"/>
          </ac:spMkLst>
        </pc:spChg>
        <pc:spChg chg="add del mod ord">
          <ac:chgData name="AJ SILVA" userId="8c5a5deae45692ae" providerId="LiveId" clId="{C8112608-2E13-43F0-B601-C10AD6879D98}" dt="2024-06-15T04:19:13.708" v="219" actId="6264"/>
          <ac:spMkLst>
            <pc:docMk/>
            <pc:sldMk cId="0" sldId="256"/>
            <ac:spMk id="23" creationId="{FDCB1F15-59C0-4D98-00D2-7D92110833B6}"/>
          </ac:spMkLst>
        </pc:spChg>
        <pc:spChg chg="add del mod">
          <ac:chgData name="AJ SILVA" userId="8c5a5deae45692ae" providerId="LiveId" clId="{C8112608-2E13-43F0-B601-C10AD6879D98}" dt="2024-06-15T04:19:13.520" v="218" actId="6264"/>
          <ac:spMkLst>
            <pc:docMk/>
            <pc:sldMk cId="0" sldId="256"/>
            <ac:spMk id="24" creationId="{782252BA-2C4F-7B05-BC26-E42560B2B925}"/>
          </ac:spMkLst>
        </pc:spChg>
        <pc:spChg chg="add del mod">
          <ac:chgData name="AJ SILVA" userId="8c5a5deae45692ae" providerId="LiveId" clId="{C8112608-2E13-43F0-B601-C10AD6879D98}" dt="2024-06-15T04:19:13.520" v="218" actId="6264"/>
          <ac:spMkLst>
            <pc:docMk/>
            <pc:sldMk cId="0" sldId="256"/>
            <ac:spMk id="25" creationId="{7F1F1D13-487F-BE90-BAA8-40F624637E2A}"/>
          </ac:spMkLst>
        </pc:spChg>
        <pc:spChg chg="add del mod ord">
          <ac:chgData name="AJ SILVA" userId="8c5a5deae45692ae" providerId="LiveId" clId="{C8112608-2E13-43F0-B601-C10AD6879D98}" dt="2024-06-15T04:19:13.520" v="218" actId="6264"/>
          <ac:spMkLst>
            <pc:docMk/>
            <pc:sldMk cId="0" sldId="256"/>
            <ac:spMk id="26" creationId="{2FA73824-DA4B-CECE-96EC-98353A6BFA58}"/>
          </ac:spMkLst>
        </pc:spChg>
      </pc:sldChg>
      <pc:sldChg chg="addSp delSp modSp del mod modClrScheme chgLayout">
        <pc:chgData name="AJ SILVA" userId="8c5a5deae45692ae" providerId="LiveId" clId="{C8112608-2E13-43F0-B601-C10AD6879D98}" dt="2024-06-15T09:30:13.775" v="343" actId="2696"/>
        <pc:sldMkLst>
          <pc:docMk/>
          <pc:sldMk cId="0" sldId="257"/>
        </pc:sldMkLst>
        <pc:spChg chg="add del mod">
          <ac:chgData name="AJ SILVA" userId="8c5a5deae45692ae" providerId="LiveId" clId="{C8112608-2E13-43F0-B601-C10AD6879D98}" dt="2024-06-15T04:19:13.347" v="217" actId="6264"/>
          <ac:spMkLst>
            <pc:docMk/>
            <pc:sldMk cId="0" sldId="257"/>
            <ac:spMk id="2" creationId="{2412B8B3-056D-86AA-C95E-8F152153F9AA}"/>
          </ac:spMkLst>
        </pc:spChg>
        <pc:spChg chg="mod ord">
          <ac:chgData name="AJ SILVA" userId="8c5a5deae45692ae" providerId="LiveId" clId="{C8112608-2E13-43F0-B601-C10AD6879D98}" dt="2024-06-15T09:29:14.266" v="342" actId="1076"/>
          <ac:spMkLst>
            <pc:docMk/>
            <pc:sldMk cId="0" sldId="257"/>
            <ac:spMk id="17" creationId="{00000000-0000-0000-0000-000000000000}"/>
          </ac:spMkLst>
        </pc:spChg>
        <pc:spChg chg="add del mod">
          <ac:chgData name="AJ SILVA" userId="8c5a5deae45692ae" providerId="LiveId" clId="{C8112608-2E13-43F0-B601-C10AD6879D98}" dt="2024-06-15T04:19:13.347" v="217" actId="6264"/>
          <ac:spMkLst>
            <pc:docMk/>
            <pc:sldMk cId="0" sldId="257"/>
            <ac:spMk id="18" creationId="{885B5D81-A81A-A256-16B4-24EC1A53DF4F}"/>
          </ac:spMkLst>
        </pc:spChg>
        <pc:spChg chg="add del mod">
          <ac:chgData name="AJ SILVA" userId="8c5a5deae45692ae" providerId="LiveId" clId="{C8112608-2E13-43F0-B601-C10AD6879D98}" dt="2024-06-15T04:19:13.347" v="217" actId="6264"/>
          <ac:spMkLst>
            <pc:docMk/>
            <pc:sldMk cId="0" sldId="257"/>
            <ac:spMk id="20" creationId="{7C1F1566-69AF-B86E-39C4-66C0567BC88B}"/>
          </ac:spMkLst>
        </pc:spChg>
        <pc:spChg chg="add del mod">
          <ac:chgData name="AJ SILVA" userId="8c5a5deae45692ae" providerId="LiveId" clId="{C8112608-2E13-43F0-B601-C10AD6879D98}" dt="2024-06-15T04:19:13.347" v="217" actId="6264"/>
          <ac:spMkLst>
            <pc:docMk/>
            <pc:sldMk cId="0" sldId="257"/>
            <ac:spMk id="21" creationId="{BAF95F36-5D15-ADEE-BE2A-6244EAE25D27}"/>
          </ac:spMkLst>
        </pc:spChg>
        <pc:spChg chg="mod ord">
          <ac:chgData name="AJ SILVA" userId="8c5a5deae45692ae" providerId="LiveId" clId="{C8112608-2E13-43F0-B601-C10AD6879D98}" dt="2024-06-15T09:28:08.518" v="336" actId="6264"/>
          <ac:spMkLst>
            <pc:docMk/>
            <pc:sldMk cId="0" sldId="257"/>
            <ac:spMk id="22" creationId="{00000000-0000-0000-0000-000000000000}"/>
          </ac:spMkLst>
        </pc:spChg>
        <pc:spChg chg="add del mod">
          <ac:chgData name="AJ SILVA" userId="8c5a5deae45692ae" providerId="LiveId" clId="{C8112608-2E13-43F0-B601-C10AD6879D98}" dt="2024-06-15T09:28:08.518" v="336" actId="6264"/>
          <ac:spMkLst>
            <pc:docMk/>
            <pc:sldMk cId="0" sldId="257"/>
            <ac:spMk id="23" creationId="{0F2D75E8-50BE-703F-43F9-0D7C2B53D740}"/>
          </ac:spMkLst>
        </pc:spChg>
        <pc:spChg chg="del mod ord">
          <ac:chgData name="AJ SILVA" userId="8c5a5deae45692ae" providerId="LiveId" clId="{C8112608-2E13-43F0-B601-C10AD6879D98}" dt="2024-06-15T09:28:08.518" v="336" actId="6264"/>
          <ac:spMkLst>
            <pc:docMk/>
            <pc:sldMk cId="0" sldId="257"/>
            <ac:spMk id="24" creationId="{E1F48519-000B-7E45-20D3-55FF52C7F441}"/>
          </ac:spMkLst>
        </pc:spChg>
        <pc:spChg chg="mod ord">
          <ac:chgData name="AJ SILVA" userId="8c5a5deae45692ae" providerId="LiveId" clId="{C8112608-2E13-43F0-B601-C10AD6879D98}" dt="2024-06-15T09:28:08.518" v="336" actId="6264"/>
          <ac:spMkLst>
            <pc:docMk/>
            <pc:sldMk cId="0" sldId="257"/>
            <ac:spMk id="25" creationId="{4903A45E-912F-3348-5A2A-F1040CCF8D3A}"/>
          </ac:spMkLst>
        </pc:spChg>
        <pc:spChg chg="add del mod">
          <ac:chgData name="AJ SILVA" userId="8c5a5deae45692ae" providerId="LiveId" clId="{C8112608-2E13-43F0-B601-C10AD6879D98}" dt="2024-06-15T09:28:08.518" v="336" actId="6264"/>
          <ac:spMkLst>
            <pc:docMk/>
            <pc:sldMk cId="0" sldId="257"/>
            <ac:spMk id="26" creationId="{B16BB890-1FAD-7252-115F-CCC5C72EE618}"/>
          </ac:spMkLst>
        </pc:spChg>
        <pc:spChg chg="add del mod">
          <ac:chgData name="AJ SILVA" userId="8c5a5deae45692ae" providerId="LiveId" clId="{C8112608-2E13-43F0-B601-C10AD6879D98}" dt="2024-06-15T09:28:08.518" v="336" actId="6264"/>
          <ac:spMkLst>
            <pc:docMk/>
            <pc:sldMk cId="0" sldId="257"/>
            <ac:spMk id="27" creationId="{DE3D9903-5CAF-DD3B-77B0-4F71C3E7219B}"/>
          </ac:spMkLst>
        </pc:spChg>
        <pc:spChg chg="add mod ord">
          <ac:chgData name="AJ SILVA" userId="8c5a5deae45692ae" providerId="LiveId" clId="{C8112608-2E13-43F0-B601-C10AD6879D98}" dt="2024-06-15T09:28:18.339" v="339"/>
          <ac:spMkLst>
            <pc:docMk/>
            <pc:sldMk cId="0" sldId="257"/>
            <ac:spMk id="28" creationId="{8D73E2A9-18CC-B7DE-E735-E3F44CE207FE}"/>
          </ac:spMkLst>
        </pc:spChg>
      </pc:sldChg>
      <pc:sldChg chg="addSp delSp modSp del mod modClrScheme chgLayout">
        <pc:chgData name="AJ SILVA" userId="8c5a5deae45692ae" providerId="LiveId" clId="{C8112608-2E13-43F0-B601-C10AD6879D98}" dt="2024-06-15T09:54:37.289" v="569" actId="2696"/>
        <pc:sldMkLst>
          <pc:docMk/>
          <pc:sldMk cId="0" sldId="258"/>
        </pc:sldMkLst>
        <pc:spChg chg="mod ord">
          <ac:chgData name="AJ SILVA" userId="8c5a5deae45692ae" providerId="LiveId" clId="{C8112608-2E13-43F0-B601-C10AD6879D98}" dt="2024-06-15T09:53:51.915" v="568" actId="21"/>
          <ac:spMkLst>
            <pc:docMk/>
            <pc:sldMk cId="0" sldId="258"/>
            <ac:spMk id="21" creationId="{00000000-0000-0000-0000-000000000000}"/>
          </ac:spMkLst>
        </pc:spChg>
        <pc:spChg chg="mod ord">
          <ac:chgData name="AJ SILVA" userId="8c5a5deae45692ae" providerId="LiveId" clId="{C8112608-2E13-43F0-B601-C10AD6879D98}" dt="2024-06-15T09:49:19.425" v="486" actId="700"/>
          <ac:spMkLst>
            <pc:docMk/>
            <pc:sldMk cId="0" sldId="258"/>
            <ac:spMk id="22" creationId="{00000000-0000-0000-0000-000000000000}"/>
          </ac:spMkLst>
        </pc:spChg>
        <pc:spChg chg="add mod ord">
          <ac:chgData name="AJ SILVA" userId="8c5a5deae45692ae" providerId="LiveId" clId="{C8112608-2E13-43F0-B601-C10AD6879D98}" dt="2024-06-15T09:53:41.114" v="567" actId="21"/>
          <ac:spMkLst>
            <pc:docMk/>
            <pc:sldMk cId="0" sldId="258"/>
            <ac:spMk id="23" creationId="{C4815F3B-4ACF-D3D2-866C-F9F017431544}"/>
          </ac:spMkLst>
        </pc:spChg>
        <pc:spChg chg="del mod">
          <ac:chgData name="AJ SILVA" userId="8c5a5deae45692ae" providerId="LiveId" clId="{C8112608-2E13-43F0-B601-C10AD6879D98}" dt="2024-06-15T09:48:35.679" v="485" actId="478"/>
          <ac:spMkLst>
            <pc:docMk/>
            <pc:sldMk cId="0" sldId="258"/>
            <ac:spMk id="26" creationId="{FC540A35-D2B5-5FA3-63A2-0D7C26833BE8}"/>
          </ac:spMkLst>
        </pc:spChg>
        <pc:spChg chg="del mod">
          <ac:chgData name="AJ SILVA" userId="8c5a5deae45692ae" providerId="LiveId" clId="{C8112608-2E13-43F0-B601-C10AD6879D98}" dt="2024-06-15T09:51:35.807" v="534" actId="21"/>
          <ac:spMkLst>
            <pc:docMk/>
            <pc:sldMk cId="0" sldId="258"/>
            <ac:spMk id="27" creationId="{6A1A33CF-27B0-6EBE-431F-7BAADD3D7BF5}"/>
          </ac:spMkLst>
        </pc:spChg>
        <pc:spChg chg="del mod">
          <ac:chgData name="AJ SILVA" userId="8c5a5deae45692ae" providerId="LiveId" clId="{C8112608-2E13-43F0-B601-C10AD6879D98}" dt="2024-06-15T09:51:32.090" v="533" actId="21"/>
          <ac:spMkLst>
            <pc:docMk/>
            <pc:sldMk cId="0" sldId="258"/>
            <ac:spMk id="28" creationId="{E7C7A247-A73F-CDFA-5146-551D92E379E2}"/>
          </ac:spMkLst>
        </pc:spChg>
        <pc:spChg chg="del mod">
          <ac:chgData name="AJ SILVA" userId="8c5a5deae45692ae" providerId="LiveId" clId="{C8112608-2E13-43F0-B601-C10AD6879D98}" dt="2024-06-15T09:51:15.628" v="530" actId="21"/>
          <ac:spMkLst>
            <pc:docMk/>
            <pc:sldMk cId="0" sldId="258"/>
            <ac:spMk id="29" creationId="{B3E808D1-4146-46D6-3775-D479A9707412}"/>
          </ac:spMkLst>
        </pc:spChg>
        <pc:spChg chg="del">
          <ac:chgData name="AJ SILVA" userId="8c5a5deae45692ae" providerId="LiveId" clId="{C8112608-2E13-43F0-B601-C10AD6879D98}" dt="2024-06-15T09:51:23.850" v="531" actId="21"/>
          <ac:spMkLst>
            <pc:docMk/>
            <pc:sldMk cId="0" sldId="258"/>
            <ac:spMk id="30" creationId="{47AC3282-36F6-11DF-09B6-4AA022494FC8}"/>
          </ac:spMkLst>
        </pc:spChg>
        <pc:spChg chg="del mod">
          <ac:chgData name="AJ SILVA" userId="8c5a5deae45692ae" providerId="LiveId" clId="{C8112608-2E13-43F0-B601-C10AD6879D98}" dt="2024-06-15T09:51:28.347" v="532" actId="21"/>
          <ac:spMkLst>
            <pc:docMk/>
            <pc:sldMk cId="0" sldId="258"/>
            <ac:spMk id="31" creationId="{07E86F21-4C4B-384A-719C-E06A88B674BB}"/>
          </ac:spMkLst>
        </pc:spChg>
        <pc:spChg chg="del mod">
          <ac:chgData name="AJ SILVA" userId="8c5a5deae45692ae" providerId="LiveId" clId="{C8112608-2E13-43F0-B601-C10AD6879D98}" dt="2024-06-15T09:51:39.799" v="535" actId="21"/>
          <ac:spMkLst>
            <pc:docMk/>
            <pc:sldMk cId="0" sldId="258"/>
            <ac:spMk id="32" creationId="{7C281AC1-82CB-8D2A-4058-F109DE5F310A}"/>
          </ac:spMkLst>
        </pc:spChg>
      </pc:sldChg>
      <pc:sldChg chg="modSp mod">
        <pc:chgData name="AJ SILVA" userId="8c5a5deae45692ae" providerId="LiveId" clId="{C8112608-2E13-43F0-B601-C10AD6879D98}" dt="2024-06-15T10:01:38.287" v="705" actId="14100"/>
        <pc:sldMkLst>
          <pc:docMk/>
          <pc:sldMk cId="0" sldId="259"/>
        </pc:sldMkLst>
        <pc:spChg chg="mod">
          <ac:chgData name="AJ SILVA" userId="8c5a5deae45692ae" providerId="LiveId" clId="{C8112608-2E13-43F0-B601-C10AD6879D98}" dt="2024-06-15T10:00:33.402" v="665" actId="14100"/>
          <ac:spMkLst>
            <pc:docMk/>
            <pc:sldMk cId="0" sldId="259"/>
            <ac:spMk id="7" creationId="{00000000-0000-0000-0000-000000000000}"/>
          </ac:spMkLst>
        </pc:spChg>
        <pc:spChg chg="mod">
          <ac:chgData name="AJ SILVA" userId="8c5a5deae45692ae" providerId="LiveId" clId="{C8112608-2E13-43F0-B601-C10AD6879D98}" dt="2024-06-15T05:58:36.741" v="242"/>
          <ac:spMkLst>
            <pc:docMk/>
            <pc:sldMk cId="0" sldId="259"/>
            <ac:spMk id="10" creationId="{00000000-0000-0000-0000-000000000000}"/>
          </ac:spMkLst>
        </pc:spChg>
        <pc:spChg chg="mod">
          <ac:chgData name="AJ SILVA" userId="8c5a5deae45692ae" providerId="LiveId" clId="{C8112608-2E13-43F0-B601-C10AD6879D98}" dt="2024-06-15T10:01:38.287" v="705" actId="14100"/>
          <ac:spMkLst>
            <pc:docMk/>
            <pc:sldMk cId="0" sldId="259"/>
            <ac:spMk id="12" creationId="{B5636948-667C-2408-8237-769698445102}"/>
          </ac:spMkLst>
        </pc:spChg>
      </pc:sldChg>
      <pc:sldChg chg="modSp mod">
        <pc:chgData name="AJ SILVA" userId="8c5a5deae45692ae" providerId="LiveId" clId="{C8112608-2E13-43F0-B601-C10AD6879D98}" dt="2024-06-15T10:03:44.143" v="731" actId="1076"/>
        <pc:sldMkLst>
          <pc:docMk/>
          <pc:sldMk cId="0" sldId="260"/>
        </pc:sldMkLst>
        <pc:spChg chg="mod">
          <ac:chgData name="AJ SILVA" userId="8c5a5deae45692ae" providerId="LiveId" clId="{C8112608-2E13-43F0-B601-C10AD6879D98}" dt="2024-06-15T10:02:35.129" v="713" actId="14100"/>
          <ac:spMkLst>
            <pc:docMk/>
            <pc:sldMk cId="0" sldId="260"/>
            <ac:spMk id="7" creationId="{00000000-0000-0000-0000-000000000000}"/>
          </ac:spMkLst>
        </pc:spChg>
        <pc:spChg chg="mod">
          <ac:chgData name="AJ SILVA" userId="8c5a5deae45692ae" providerId="LiveId" clId="{C8112608-2E13-43F0-B601-C10AD6879D98}" dt="2024-06-15T05:58:36.741" v="242"/>
          <ac:spMkLst>
            <pc:docMk/>
            <pc:sldMk cId="0" sldId="260"/>
            <ac:spMk id="10" creationId="{00000000-0000-0000-0000-000000000000}"/>
          </ac:spMkLst>
        </pc:spChg>
        <pc:spChg chg="mod">
          <ac:chgData name="AJ SILVA" userId="8c5a5deae45692ae" providerId="LiveId" clId="{C8112608-2E13-43F0-B601-C10AD6879D98}" dt="2024-06-15T10:03:34.829" v="729" actId="14100"/>
          <ac:spMkLst>
            <pc:docMk/>
            <pc:sldMk cId="0" sldId="260"/>
            <ac:spMk id="11" creationId="{8486E4B1-73CB-213E-4A8E-CA4BB11EE144}"/>
          </ac:spMkLst>
        </pc:spChg>
        <pc:grpChg chg="mod">
          <ac:chgData name="AJ SILVA" userId="8c5a5deae45692ae" providerId="LiveId" clId="{C8112608-2E13-43F0-B601-C10AD6879D98}" dt="2024-06-15T10:03:44.143" v="731" actId="1076"/>
          <ac:grpSpMkLst>
            <pc:docMk/>
            <pc:sldMk cId="0" sldId="260"/>
            <ac:grpSpMk id="2" creationId="{00000000-0000-0000-0000-000000000000}"/>
          </ac:grpSpMkLst>
        </pc:grpChg>
      </pc:sldChg>
      <pc:sldChg chg="delSp modSp mod">
        <pc:chgData name="AJ SILVA" userId="8c5a5deae45692ae" providerId="LiveId" clId="{C8112608-2E13-43F0-B601-C10AD6879D98}" dt="2024-06-15T10:07:22.810" v="791" actId="1076"/>
        <pc:sldMkLst>
          <pc:docMk/>
          <pc:sldMk cId="0" sldId="261"/>
        </pc:sldMkLst>
        <pc:spChg chg="del">
          <ac:chgData name="AJ SILVA" userId="8c5a5deae45692ae" providerId="LiveId" clId="{C8112608-2E13-43F0-B601-C10AD6879D98}" dt="2024-06-15T04:17:16.323" v="124" actId="478"/>
          <ac:spMkLst>
            <pc:docMk/>
            <pc:sldMk cId="0" sldId="261"/>
            <ac:spMk id="2" creationId="{00000000-0000-0000-0000-000000000000}"/>
          </ac:spMkLst>
        </pc:spChg>
        <pc:spChg chg="del mod">
          <ac:chgData name="AJ SILVA" userId="8c5a5deae45692ae" providerId="LiveId" clId="{C8112608-2E13-43F0-B601-C10AD6879D98}" dt="2024-06-15T10:07:16.138" v="790" actId="478"/>
          <ac:spMkLst>
            <pc:docMk/>
            <pc:sldMk cId="0" sldId="261"/>
            <ac:spMk id="3" creationId="{00000000-0000-0000-0000-000000000000}"/>
          </ac:spMkLst>
        </pc:spChg>
        <pc:spChg chg="mod">
          <ac:chgData name="AJ SILVA" userId="8c5a5deae45692ae" providerId="LiveId" clId="{C8112608-2E13-43F0-B601-C10AD6879D98}" dt="2024-06-15T10:07:22.810" v="791" actId="1076"/>
          <ac:spMkLst>
            <pc:docMk/>
            <pc:sldMk cId="0" sldId="261"/>
            <ac:spMk id="4" creationId="{00000000-0000-0000-0000-000000000000}"/>
          </ac:spMkLst>
        </pc:spChg>
        <pc:spChg chg="mod">
          <ac:chgData name="AJ SILVA" userId="8c5a5deae45692ae" providerId="LiveId" clId="{C8112608-2E13-43F0-B601-C10AD6879D98}" dt="2024-06-15T10:06:39.026" v="778" actId="115"/>
          <ac:spMkLst>
            <pc:docMk/>
            <pc:sldMk cId="0" sldId="261"/>
            <ac:spMk id="5" creationId="{00000000-0000-0000-0000-000000000000}"/>
          </ac:spMkLst>
        </pc:spChg>
        <pc:spChg chg="mod">
          <ac:chgData name="AJ SILVA" userId="8c5a5deae45692ae" providerId="LiveId" clId="{C8112608-2E13-43F0-B601-C10AD6879D98}" dt="2024-06-15T05:58:36.741" v="242"/>
          <ac:spMkLst>
            <pc:docMk/>
            <pc:sldMk cId="0" sldId="261"/>
            <ac:spMk id="8" creationId="{00000000-0000-0000-0000-000000000000}"/>
          </ac:spMkLst>
        </pc:spChg>
        <pc:spChg chg="mod">
          <ac:chgData name="AJ SILVA" userId="8c5a5deae45692ae" providerId="LiveId" clId="{C8112608-2E13-43F0-B601-C10AD6879D98}" dt="2024-06-15T10:07:07.552" v="788" actId="27636"/>
          <ac:spMkLst>
            <pc:docMk/>
            <pc:sldMk cId="0" sldId="261"/>
            <ac:spMk id="9" creationId="{B6EBB47C-B20F-6898-665D-E9CC7D23808E}"/>
          </ac:spMkLst>
        </pc:spChg>
        <pc:picChg chg="del mod">
          <ac:chgData name="AJ SILVA" userId="8c5a5deae45692ae" providerId="LiveId" clId="{C8112608-2E13-43F0-B601-C10AD6879D98}" dt="2024-06-15T04:17:13.684" v="123" actId="478"/>
          <ac:picMkLst>
            <pc:docMk/>
            <pc:sldMk cId="0" sldId="261"/>
            <ac:picMk id="6" creationId="{00000000-0000-0000-0000-000000000000}"/>
          </ac:picMkLst>
        </pc:picChg>
      </pc:sldChg>
      <pc:sldChg chg="delSp modSp mod">
        <pc:chgData name="AJ SILVA" userId="8c5a5deae45692ae" providerId="LiveId" clId="{C8112608-2E13-43F0-B601-C10AD6879D98}" dt="2024-06-24T12:11:40.800" v="1011" actId="115"/>
        <pc:sldMkLst>
          <pc:docMk/>
          <pc:sldMk cId="0" sldId="262"/>
        </pc:sldMkLst>
        <pc:spChg chg="del">
          <ac:chgData name="AJ SILVA" userId="8c5a5deae45692ae" providerId="LiveId" clId="{C8112608-2E13-43F0-B601-C10AD6879D98}" dt="2024-06-15T10:09:16.596" v="807" actId="478"/>
          <ac:spMkLst>
            <pc:docMk/>
            <pc:sldMk cId="0" sldId="262"/>
            <ac:spMk id="4" creationId="{00000000-0000-0000-0000-000000000000}"/>
          </ac:spMkLst>
        </pc:spChg>
        <pc:spChg chg="mod">
          <ac:chgData name="AJ SILVA" userId="8c5a5deae45692ae" providerId="LiveId" clId="{C8112608-2E13-43F0-B601-C10AD6879D98}" dt="2024-06-24T12:11:40.800" v="1011" actId="115"/>
          <ac:spMkLst>
            <pc:docMk/>
            <pc:sldMk cId="0" sldId="262"/>
            <ac:spMk id="6" creationId="{00000000-0000-0000-0000-000000000000}"/>
          </ac:spMkLst>
        </pc:spChg>
        <pc:spChg chg="mod">
          <ac:chgData name="AJ SILVA" userId="8c5a5deae45692ae" providerId="LiveId" clId="{C8112608-2E13-43F0-B601-C10AD6879D98}" dt="2024-06-15T05:58:36.741" v="242"/>
          <ac:spMkLst>
            <pc:docMk/>
            <pc:sldMk cId="0" sldId="262"/>
            <ac:spMk id="9" creationId="{00000000-0000-0000-0000-000000000000}"/>
          </ac:spMkLst>
        </pc:spChg>
        <pc:spChg chg="mod">
          <ac:chgData name="AJ SILVA" userId="8c5a5deae45692ae" providerId="LiveId" clId="{C8112608-2E13-43F0-B601-C10AD6879D98}" dt="2024-06-15T10:09:41.166" v="815" actId="20577"/>
          <ac:spMkLst>
            <pc:docMk/>
            <pc:sldMk cId="0" sldId="262"/>
            <ac:spMk id="27" creationId="{585CD92A-FD92-0352-F8A5-036603FC97DF}"/>
          </ac:spMkLst>
        </pc:spChg>
      </pc:sldChg>
      <pc:sldChg chg="modSp mod">
        <pc:chgData name="AJ SILVA" userId="8c5a5deae45692ae" providerId="LiveId" clId="{C8112608-2E13-43F0-B601-C10AD6879D98}" dt="2024-06-15T10:10:45.565" v="826" actId="255"/>
        <pc:sldMkLst>
          <pc:docMk/>
          <pc:sldMk cId="0" sldId="263"/>
        </pc:sldMkLst>
        <pc:spChg chg="mod">
          <ac:chgData name="AJ SILVA" userId="8c5a5deae45692ae" providerId="LiveId" clId="{C8112608-2E13-43F0-B601-C10AD6879D98}" dt="2024-06-15T10:10:24.647" v="820" actId="115"/>
          <ac:spMkLst>
            <pc:docMk/>
            <pc:sldMk cId="0" sldId="263"/>
            <ac:spMk id="7" creationId="{00000000-0000-0000-0000-000000000000}"/>
          </ac:spMkLst>
        </pc:spChg>
        <pc:spChg chg="mod">
          <ac:chgData name="AJ SILVA" userId="8c5a5deae45692ae" providerId="LiveId" clId="{C8112608-2E13-43F0-B601-C10AD6879D98}" dt="2024-06-15T10:10:45.565" v="826" actId="255"/>
          <ac:spMkLst>
            <pc:docMk/>
            <pc:sldMk cId="0" sldId="263"/>
            <ac:spMk id="9" creationId="{BBA0B993-C6D6-6290-1380-7F24383BD914}"/>
          </ac:spMkLst>
        </pc:spChg>
      </pc:sldChg>
      <pc:sldChg chg="modSp mod">
        <pc:chgData name="AJ SILVA" userId="8c5a5deae45692ae" providerId="LiveId" clId="{C8112608-2E13-43F0-B601-C10AD6879D98}" dt="2024-06-15T10:13:34.516" v="847" actId="115"/>
        <pc:sldMkLst>
          <pc:docMk/>
          <pc:sldMk cId="0" sldId="264"/>
        </pc:sldMkLst>
        <pc:spChg chg="mod">
          <ac:chgData name="AJ SILVA" userId="8c5a5deae45692ae" providerId="LiveId" clId="{C8112608-2E13-43F0-B601-C10AD6879D98}" dt="2024-06-15T10:11:26.741" v="832" actId="115"/>
          <ac:spMkLst>
            <pc:docMk/>
            <pc:sldMk cId="0" sldId="264"/>
            <ac:spMk id="8" creationId="{00000000-0000-0000-0000-000000000000}"/>
          </ac:spMkLst>
        </pc:spChg>
        <pc:spChg chg="mod">
          <ac:chgData name="AJ SILVA" userId="8c5a5deae45692ae" providerId="LiveId" clId="{C8112608-2E13-43F0-B601-C10AD6879D98}" dt="2024-06-15T05:58:36.741" v="242"/>
          <ac:spMkLst>
            <pc:docMk/>
            <pc:sldMk cId="0" sldId="264"/>
            <ac:spMk id="12" creationId="{E1C0B8C5-1785-02D6-B24A-E797C2EA58A4}"/>
          </ac:spMkLst>
        </pc:spChg>
        <pc:spChg chg="mod">
          <ac:chgData name="AJ SILVA" userId="8c5a5deae45692ae" providerId="LiveId" clId="{C8112608-2E13-43F0-B601-C10AD6879D98}" dt="2024-06-15T10:13:34.516" v="847" actId="115"/>
          <ac:spMkLst>
            <pc:docMk/>
            <pc:sldMk cId="0" sldId="264"/>
            <ac:spMk id="19" creationId="{BB0D5A99-94FC-2DB7-D3E9-5CAC7B589DAA}"/>
          </ac:spMkLst>
        </pc:spChg>
      </pc:sldChg>
      <pc:sldChg chg="delSp modSp mod">
        <pc:chgData name="AJ SILVA" userId="8c5a5deae45692ae" providerId="LiveId" clId="{C8112608-2E13-43F0-B601-C10AD6879D98}" dt="2024-06-24T12:07:50.267" v="1010" actId="1076"/>
        <pc:sldMkLst>
          <pc:docMk/>
          <pc:sldMk cId="0" sldId="265"/>
        </pc:sldMkLst>
        <pc:spChg chg="del">
          <ac:chgData name="AJ SILVA" userId="8c5a5deae45692ae" providerId="LiveId" clId="{C8112608-2E13-43F0-B601-C10AD6879D98}" dt="2024-06-15T10:14:46.865" v="858" actId="478"/>
          <ac:spMkLst>
            <pc:docMk/>
            <pc:sldMk cId="0" sldId="265"/>
            <ac:spMk id="3" creationId="{00000000-0000-0000-0000-000000000000}"/>
          </ac:spMkLst>
        </pc:spChg>
        <pc:spChg chg="mod">
          <ac:chgData name="AJ SILVA" userId="8c5a5deae45692ae" providerId="LiveId" clId="{C8112608-2E13-43F0-B601-C10AD6879D98}" dt="2024-06-15T10:14:49.897" v="859" actId="1076"/>
          <ac:spMkLst>
            <pc:docMk/>
            <pc:sldMk cId="0" sldId="265"/>
            <ac:spMk id="4" creationId="{00000000-0000-0000-0000-000000000000}"/>
          </ac:spMkLst>
        </pc:spChg>
        <pc:spChg chg="mod">
          <ac:chgData name="AJ SILVA" userId="8c5a5deae45692ae" providerId="LiveId" clId="{C8112608-2E13-43F0-B601-C10AD6879D98}" dt="2024-06-24T12:07:50.267" v="1010" actId="1076"/>
          <ac:spMkLst>
            <pc:docMk/>
            <pc:sldMk cId="0" sldId="265"/>
            <ac:spMk id="5" creationId="{00000000-0000-0000-0000-000000000000}"/>
          </ac:spMkLst>
        </pc:spChg>
        <pc:spChg chg="mod">
          <ac:chgData name="AJ SILVA" userId="8c5a5deae45692ae" providerId="LiveId" clId="{C8112608-2E13-43F0-B601-C10AD6879D98}" dt="2024-06-15T10:14:13.905" v="853" actId="14100"/>
          <ac:spMkLst>
            <pc:docMk/>
            <pc:sldMk cId="0" sldId="265"/>
            <ac:spMk id="7" creationId="{00000000-0000-0000-0000-000000000000}"/>
          </ac:spMkLst>
        </pc:spChg>
        <pc:spChg chg="mod">
          <ac:chgData name="AJ SILVA" userId="8c5a5deae45692ae" providerId="LiveId" clId="{C8112608-2E13-43F0-B601-C10AD6879D98}" dt="2024-06-15T10:15:02.573" v="861" actId="1076"/>
          <ac:spMkLst>
            <pc:docMk/>
            <pc:sldMk cId="0" sldId="265"/>
            <ac:spMk id="15" creationId="{82E3ADFE-D912-1B94-F5E7-E0B984CC234F}"/>
          </ac:spMkLst>
        </pc:spChg>
        <pc:spChg chg="del">
          <ac:chgData name="AJ SILVA" userId="8c5a5deae45692ae" providerId="LiveId" clId="{C8112608-2E13-43F0-B601-C10AD6879D98}" dt="2024-06-15T10:14:44.099" v="857" actId="478"/>
          <ac:spMkLst>
            <pc:docMk/>
            <pc:sldMk cId="0" sldId="265"/>
            <ac:spMk id="17" creationId="{B1363732-C59F-181D-F169-07C8CFE4806B}"/>
          </ac:spMkLst>
        </pc:spChg>
      </pc:sldChg>
      <pc:sldChg chg="modSp mod">
        <pc:chgData name="AJ SILVA" userId="8c5a5deae45692ae" providerId="LiveId" clId="{C8112608-2E13-43F0-B601-C10AD6879D98}" dt="2024-06-15T10:05:14.488" v="741" actId="2711"/>
        <pc:sldMkLst>
          <pc:docMk/>
          <pc:sldMk cId="908084648" sldId="266"/>
        </pc:sldMkLst>
        <pc:spChg chg="mod">
          <ac:chgData name="AJ SILVA" userId="8c5a5deae45692ae" providerId="LiveId" clId="{C8112608-2E13-43F0-B601-C10AD6879D98}" dt="2024-06-15T10:04:00.348" v="732" actId="115"/>
          <ac:spMkLst>
            <pc:docMk/>
            <pc:sldMk cId="908084648" sldId="266"/>
            <ac:spMk id="2" creationId="{D9FC16F8-950D-3C07-ED33-A2B741676669}"/>
          </ac:spMkLst>
        </pc:spChg>
        <pc:spChg chg="mod">
          <ac:chgData name="AJ SILVA" userId="8c5a5deae45692ae" providerId="LiveId" clId="{C8112608-2E13-43F0-B601-C10AD6879D98}" dt="2024-06-15T10:05:14.488" v="741" actId="2711"/>
          <ac:spMkLst>
            <pc:docMk/>
            <pc:sldMk cId="908084648" sldId="266"/>
            <ac:spMk id="3" creationId="{C75CAFF4-28C6-9888-6954-907DF108D0BD}"/>
          </ac:spMkLst>
        </pc:spChg>
      </pc:sldChg>
      <pc:sldChg chg="modSp mod">
        <pc:chgData name="AJ SILVA" userId="8c5a5deae45692ae" providerId="LiveId" clId="{C8112608-2E13-43F0-B601-C10AD6879D98}" dt="2024-06-15T10:05:54.526" v="773" actId="14100"/>
        <pc:sldMkLst>
          <pc:docMk/>
          <pc:sldMk cId="3284331434" sldId="267"/>
        </pc:sldMkLst>
        <pc:spChg chg="mod">
          <ac:chgData name="AJ SILVA" userId="8c5a5deae45692ae" providerId="LiveId" clId="{C8112608-2E13-43F0-B601-C10AD6879D98}" dt="2024-06-15T10:05:54.526" v="773" actId="14100"/>
          <ac:spMkLst>
            <pc:docMk/>
            <pc:sldMk cId="3284331434" sldId="267"/>
            <ac:spMk id="2" creationId="{76EDC8BE-52ED-0E48-2550-539728D0402C}"/>
          </ac:spMkLst>
        </pc:spChg>
        <pc:spChg chg="mod">
          <ac:chgData name="AJ SILVA" userId="8c5a5deae45692ae" providerId="LiveId" clId="{C8112608-2E13-43F0-B601-C10AD6879D98}" dt="2024-06-15T10:05:33.680" v="749" actId="27636"/>
          <ac:spMkLst>
            <pc:docMk/>
            <pc:sldMk cId="3284331434" sldId="267"/>
            <ac:spMk id="3" creationId="{8816C04F-0C15-D846-A652-C47BD98CECBA}"/>
          </ac:spMkLst>
        </pc:spChg>
      </pc:sldChg>
      <pc:sldChg chg="addSp delSp modSp mod modClrScheme chgLayout">
        <pc:chgData name="AJ SILVA" userId="8c5a5deae45692ae" providerId="LiveId" clId="{C8112608-2E13-43F0-B601-C10AD6879D98}" dt="2024-06-15T13:03:25.350" v="904" actId="20577"/>
        <pc:sldMkLst>
          <pc:docMk/>
          <pc:sldMk cId="867948861" sldId="268"/>
        </pc:sldMkLst>
        <pc:spChg chg="mod ord">
          <ac:chgData name="AJ SILVA" userId="8c5a5deae45692ae" providerId="LiveId" clId="{C8112608-2E13-43F0-B601-C10AD6879D98}" dt="2024-06-15T09:59:44.983" v="656" actId="14100"/>
          <ac:spMkLst>
            <pc:docMk/>
            <pc:sldMk cId="867948861" sldId="268"/>
            <ac:spMk id="2" creationId="{151951A2-A106-FD24-6DB3-F900AEB771D3}"/>
          </ac:spMkLst>
        </pc:spChg>
        <pc:spChg chg="mod ord">
          <ac:chgData name="AJ SILVA" userId="8c5a5deae45692ae" providerId="LiveId" clId="{C8112608-2E13-43F0-B601-C10AD6879D98}" dt="2024-06-15T13:03:25.350" v="904" actId="20577"/>
          <ac:spMkLst>
            <pc:docMk/>
            <pc:sldMk cId="867948861" sldId="268"/>
            <ac:spMk id="3" creationId="{AE59CA9E-DB75-8C5C-52FB-649E645770B6}"/>
          </ac:spMkLst>
        </pc:spChg>
        <pc:spChg chg="add del mod">
          <ac:chgData name="AJ SILVA" userId="8c5a5deae45692ae" providerId="LiveId" clId="{C8112608-2E13-43F0-B601-C10AD6879D98}" dt="2024-06-15T05:58:35.554" v="240" actId="478"/>
          <ac:spMkLst>
            <pc:docMk/>
            <pc:sldMk cId="867948861" sldId="268"/>
            <ac:spMk id="5" creationId="{B78E0E66-C9CD-5D28-E703-DB8836FA261F}"/>
          </ac:spMkLst>
        </pc:spChg>
        <pc:spChg chg="add del mod">
          <ac:chgData name="AJ SILVA" userId="8c5a5deae45692ae" providerId="LiveId" clId="{C8112608-2E13-43F0-B601-C10AD6879D98}" dt="2024-06-15T09:46:09.724" v="443" actId="700"/>
          <ac:spMkLst>
            <pc:docMk/>
            <pc:sldMk cId="867948861" sldId="268"/>
            <ac:spMk id="9" creationId="{5332FB3B-4ADF-3DC6-C05A-CD0608639711}"/>
          </ac:spMkLst>
        </pc:spChg>
        <pc:graphicFrameChg chg="add del mod ord modGraphic">
          <ac:chgData name="AJ SILVA" userId="8c5a5deae45692ae" providerId="LiveId" clId="{C8112608-2E13-43F0-B601-C10AD6879D98}" dt="2024-06-15T05:58:34.840" v="239" actId="3680"/>
          <ac:graphicFrameMkLst>
            <pc:docMk/>
            <pc:sldMk cId="867948861" sldId="268"/>
            <ac:graphicFrameMk id="7" creationId="{EE8C93A8-8469-E8FC-D8FE-3961B11EF4AB}"/>
          </ac:graphicFrameMkLst>
        </pc:graphicFrameChg>
        <pc:picChg chg="add del mod">
          <ac:chgData name="AJ SILVA" userId="8c5a5deae45692ae" providerId="LiveId" clId="{C8112608-2E13-43F0-B601-C10AD6879D98}" dt="2024-06-15T09:45:57.559" v="442" actId="478"/>
          <ac:picMkLst>
            <pc:docMk/>
            <pc:sldMk cId="867948861" sldId="268"/>
            <ac:picMk id="6" creationId="{05385E8B-EDC2-5F80-366D-48964E2B7C46}"/>
          </ac:picMkLst>
        </pc:picChg>
      </pc:sldChg>
      <pc:sldChg chg="addSp modSp mod">
        <pc:chgData name="AJ SILVA" userId="8c5a5deae45692ae" providerId="LiveId" clId="{C8112608-2E13-43F0-B601-C10AD6879D98}" dt="2024-06-24T12:07:31.984" v="1009" actId="1076"/>
        <pc:sldMkLst>
          <pc:docMk/>
          <pc:sldMk cId="3936260673" sldId="269"/>
        </pc:sldMkLst>
        <pc:spChg chg="add mod">
          <ac:chgData name="AJ SILVA" userId="8c5a5deae45692ae" providerId="LiveId" clId="{C8112608-2E13-43F0-B601-C10AD6879D98}" dt="2024-06-24T12:07:31.984" v="1009" actId="1076"/>
          <ac:spMkLst>
            <pc:docMk/>
            <pc:sldMk cId="3936260673" sldId="269"/>
            <ac:spMk id="2" creationId="{A7A87816-DE88-B369-2E59-FA0644B6C880}"/>
          </ac:spMkLst>
        </pc:spChg>
        <pc:spChg chg="mod">
          <ac:chgData name="AJ SILVA" userId="8c5a5deae45692ae" providerId="LiveId" clId="{C8112608-2E13-43F0-B601-C10AD6879D98}" dt="2024-06-15T10:16:01.919" v="863" actId="115"/>
          <ac:spMkLst>
            <pc:docMk/>
            <pc:sldMk cId="3936260673" sldId="269"/>
            <ac:spMk id="7" creationId="{4931671F-95FD-821B-7286-0E7A974B788C}"/>
          </ac:spMkLst>
        </pc:spChg>
        <pc:spChg chg="mod">
          <ac:chgData name="AJ SILVA" userId="8c5a5deae45692ae" providerId="LiveId" clId="{C8112608-2E13-43F0-B601-C10AD6879D98}" dt="2024-06-24T12:06:38.534" v="1006"/>
          <ac:spMkLst>
            <pc:docMk/>
            <pc:sldMk cId="3936260673" sldId="269"/>
            <ac:spMk id="8" creationId="{656385BF-39A2-60AB-8CDE-F069CCC45FCE}"/>
          </ac:spMkLst>
        </pc:spChg>
      </pc:sldChg>
      <pc:sldChg chg="addSp delSp modSp new mod modClrScheme chgLayout">
        <pc:chgData name="AJ SILVA" userId="8c5a5deae45692ae" providerId="LiveId" clId="{C8112608-2E13-43F0-B601-C10AD6879D98}" dt="2024-06-15T13:03:10.130" v="902" actId="400"/>
        <pc:sldMkLst>
          <pc:docMk/>
          <pc:sldMk cId="3551331498" sldId="270"/>
        </pc:sldMkLst>
        <pc:spChg chg="mod ord">
          <ac:chgData name="AJ SILVA" userId="8c5a5deae45692ae" providerId="LiveId" clId="{C8112608-2E13-43F0-B601-C10AD6879D98}" dt="2024-06-15T09:38:37.105" v="421" actId="115"/>
          <ac:spMkLst>
            <pc:docMk/>
            <pc:sldMk cId="3551331498" sldId="270"/>
            <ac:spMk id="2" creationId="{A3086019-5C1B-3D5F-0AAF-A8E2A0B144A1}"/>
          </ac:spMkLst>
        </pc:spChg>
        <pc:spChg chg="add del mod ord">
          <ac:chgData name="AJ SILVA" userId="8c5a5deae45692ae" providerId="LiveId" clId="{C8112608-2E13-43F0-B601-C10AD6879D98}" dt="2024-06-15T09:31:55.422" v="352" actId="700"/>
          <ac:spMkLst>
            <pc:docMk/>
            <pc:sldMk cId="3551331498" sldId="270"/>
            <ac:spMk id="3" creationId="{E8C2D284-E290-52E1-686B-04CC47AB3BA9}"/>
          </ac:spMkLst>
        </pc:spChg>
        <pc:spChg chg="add del mod ord">
          <ac:chgData name="AJ SILVA" userId="8c5a5deae45692ae" providerId="LiveId" clId="{C8112608-2E13-43F0-B601-C10AD6879D98}" dt="2024-06-15T09:31:37.392" v="351" actId="700"/>
          <ac:spMkLst>
            <pc:docMk/>
            <pc:sldMk cId="3551331498" sldId="270"/>
            <ac:spMk id="4" creationId="{C964FB9B-9603-5E00-7AA2-850AD981A7EB}"/>
          </ac:spMkLst>
        </pc:spChg>
        <pc:spChg chg="add del mod ord">
          <ac:chgData name="AJ SILVA" userId="8c5a5deae45692ae" providerId="LiveId" clId="{C8112608-2E13-43F0-B601-C10AD6879D98}" dt="2024-06-15T09:31:37.392" v="351" actId="700"/>
          <ac:spMkLst>
            <pc:docMk/>
            <pc:sldMk cId="3551331498" sldId="270"/>
            <ac:spMk id="5" creationId="{E773FB3F-4372-002B-B140-53A8378F4E50}"/>
          </ac:spMkLst>
        </pc:spChg>
        <pc:spChg chg="add del mod ord">
          <ac:chgData name="AJ SILVA" userId="8c5a5deae45692ae" providerId="LiveId" clId="{C8112608-2E13-43F0-B601-C10AD6879D98}" dt="2024-06-15T09:31:37.392" v="351" actId="700"/>
          <ac:spMkLst>
            <pc:docMk/>
            <pc:sldMk cId="3551331498" sldId="270"/>
            <ac:spMk id="6" creationId="{8FA2561D-F44B-81E0-4494-3D2F8F1578E6}"/>
          </ac:spMkLst>
        </pc:spChg>
        <pc:spChg chg="add del mod ord">
          <ac:chgData name="AJ SILVA" userId="8c5a5deae45692ae" providerId="LiveId" clId="{C8112608-2E13-43F0-B601-C10AD6879D98}" dt="2024-06-15T09:31:37.392" v="351" actId="700"/>
          <ac:spMkLst>
            <pc:docMk/>
            <pc:sldMk cId="3551331498" sldId="270"/>
            <ac:spMk id="7" creationId="{C1A09098-937C-6C95-DF18-16C3B1EBDE22}"/>
          </ac:spMkLst>
        </pc:spChg>
        <pc:spChg chg="add mod ord">
          <ac:chgData name="AJ SILVA" userId="8c5a5deae45692ae" providerId="LiveId" clId="{C8112608-2E13-43F0-B601-C10AD6879D98}" dt="2024-06-15T13:03:10.130" v="902" actId="400"/>
          <ac:spMkLst>
            <pc:docMk/>
            <pc:sldMk cId="3551331498" sldId="270"/>
            <ac:spMk id="8" creationId="{EC4F4E91-0044-E036-6D52-3E1BF4589F2A}"/>
          </ac:spMkLst>
        </pc:spChg>
        <pc:spChg chg="add mod ord">
          <ac:chgData name="AJ SILVA" userId="8c5a5deae45692ae" providerId="LiveId" clId="{C8112608-2E13-43F0-B601-C10AD6879D98}" dt="2024-06-15T13:02:49.478" v="898" actId="27636"/>
          <ac:spMkLst>
            <pc:docMk/>
            <pc:sldMk cId="3551331498" sldId="270"/>
            <ac:spMk id="9" creationId="{E33DC59C-FACD-9E0C-A8EF-A6E177DA4B2F}"/>
          </ac:spMkLst>
        </pc:spChg>
        <pc:picChg chg="add mod">
          <ac:chgData name="AJ SILVA" userId="8c5a5deae45692ae" providerId="LiveId" clId="{C8112608-2E13-43F0-B601-C10AD6879D98}" dt="2024-06-15T09:45:39.568" v="440" actId="1076"/>
          <ac:picMkLst>
            <pc:docMk/>
            <pc:sldMk cId="3551331498" sldId="270"/>
            <ac:picMk id="11" creationId="{61FE7101-0A0F-8DC7-A19B-CF9547C3F946}"/>
          </ac:picMkLst>
        </pc:picChg>
      </pc:sldChg>
      <pc:sldChg chg="addSp delSp modSp new mod">
        <pc:chgData name="AJ SILVA" userId="8c5a5deae45692ae" providerId="LiveId" clId="{C8112608-2E13-43F0-B601-C10AD6879D98}" dt="2024-06-15T13:06:34.904" v="918" actId="27636"/>
        <pc:sldMkLst>
          <pc:docMk/>
          <pc:sldMk cId="1903499516" sldId="271"/>
        </pc:sldMkLst>
        <pc:spChg chg="mod">
          <ac:chgData name="AJ SILVA" userId="8c5a5deae45692ae" providerId="LiveId" clId="{C8112608-2E13-43F0-B601-C10AD6879D98}" dt="2024-06-15T09:58:59.081" v="652" actId="115"/>
          <ac:spMkLst>
            <pc:docMk/>
            <pc:sldMk cId="1903499516" sldId="271"/>
            <ac:spMk id="2" creationId="{994504ED-387B-FDB2-9403-B62F796C8F14}"/>
          </ac:spMkLst>
        </pc:spChg>
        <pc:spChg chg="add del mod">
          <ac:chgData name="AJ SILVA" userId="8c5a5deae45692ae" providerId="LiveId" clId="{C8112608-2E13-43F0-B601-C10AD6879D98}" dt="2024-06-15T13:06:34.904" v="918" actId="27636"/>
          <ac:spMkLst>
            <pc:docMk/>
            <pc:sldMk cId="1903499516" sldId="271"/>
            <ac:spMk id="3" creationId="{2CC81D25-7191-0B48-15BB-B7DEF3E1EA1A}"/>
          </ac:spMkLst>
        </pc:spChg>
        <pc:picChg chg="add mod">
          <ac:chgData name="AJ SILVA" userId="8c5a5deae45692ae" providerId="LiveId" clId="{C8112608-2E13-43F0-B601-C10AD6879D98}" dt="2024-06-15T09:55:50.006" v="592"/>
          <ac:picMkLst>
            <pc:docMk/>
            <pc:sldMk cId="1903499516" sldId="271"/>
            <ac:picMk id="5" creationId="{BB87DBEA-0605-E50F-4621-2DD89ACB77F6}"/>
          </ac:picMkLst>
        </pc:picChg>
        <pc:picChg chg="add mod">
          <ac:chgData name="AJ SILVA" userId="8c5a5deae45692ae" providerId="LiveId" clId="{C8112608-2E13-43F0-B601-C10AD6879D98}" dt="2024-06-15T09:56:05.710" v="599"/>
          <ac:picMkLst>
            <pc:docMk/>
            <pc:sldMk cId="1903499516" sldId="271"/>
            <ac:picMk id="7" creationId="{B8D9BA95-4469-FDCD-D99D-C167CBFEC57E}"/>
          </ac:picMkLst>
        </pc:picChg>
        <pc:picChg chg="add mod">
          <ac:chgData name="AJ SILVA" userId="8c5a5deae45692ae" providerId="LiveId" clId="{C8112608-2E13-43F0-B601-C10AD6879D98}" dt="2024-06-15T09:56:20.355" v="604"/>
          <ac:picMkLst>
            <pc:docMk/>
            <pc:sldMk cId="1903499516" sldId="271"/>
            <ac:picMk id="9" creationId="{75525129-99D1-ADFB-B3DC-03232AD661B2}"/>
          </ac:picMkLst>
        </pc:picChg>
      </pc:sldChg>
      <pc:sldMasterChg chg="modSldLayout">
        <pc:chgData name="AJ SILVA" userId="8c5a5deae45692ae" providerId="LiveId" clId="{C8112608-2E13-43F0-B601-C10AD6879D98}" dt="2024-06-15T04:18:34.513" v="195"/>
        <pc:sldMasterMkLst>
          <pc:docMk/>
          <pc:sldMasterMk cId="2106319189" sldId="2147484225"/>
        </pc:sldMasterMkLst>
        <pc:sldLayoutChg chg="delSp">
          <pc:chgData name="AJ SILVA" userId="8c5a5deae45692ae" providerId="LiveId" clId="{C8112608-2E13-43F0-B601-C10AD6879D98}" dt="2024-06-15T04:18:34.513" v="195"/>
          <pc:sldLayoutMkLst>
            <pc:docMk/>
            <pc:sldMasterMk cId="2106319189" sldId="2147484225"/>
            <pc:sldLayoutMk cId="921811643" sldId="2147484245"/>
          </pc:sldLayoutMkLst>
          <pc:spChg chg="del">
            <ac:chgData name="AJ SILVA" userId="8c5a5deae45692ae" providerId="LiveId" clId="{C8112608-2E13-43F0-B601-C10AD6879D98}" dt="2024-06-15T04:18:34.513" v="195"/>
            <ac:spMkLst>
              <pc:docMk/>
              <pc:sldMasterMk cId="2106319189" sldId="2147484225"/>
              <pc:sldLayoutMk cId="921811643" sldId="2147484245"/>
              <ac:spMk id="7"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1421C35-3408-4B7B-A8D3-7E4CBFF63768}"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0C69C99-A794-47E3-B1DB-72223C981F5A}" type="slidenum">
              <a:rPr lang="en-IN" smtClean="0"/>
              <a:t>‹#›</a:t>
            </a:fld>
            <a:endParaRPr lang="en-IN"/>
          </a:p>
        </p:txBody>
      </p:sp>
    </p:spTree>
    <p:extLst>
      <p:ext uri="{BB962C8B-B14F-4D97-AF65-F5344CB8AC3E}">
        <p14:creationId xmlns:p14="http://schemas.microsoft.com/office/powerpoint/2010/main" val="37957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C69C99-A794-47E3-B1DB-72223C981F5A}" type="slidenum">
              <a:rPr lang="en-IN" smtClean="0"/>
              <a:t>3</a:t>
            </a:fld>
            <a:endParaRPr lang="en-IN"/>
          </a:p>
        </p:txBody>
      </p:sp>
    </p:spTree>
    <p:extLst>
      <p:ext uri="{BB962C8B-B14F-4D97-AF65-F5344CB8AC3E}">
        <p14:creationId xmlns:p14="http://schemas.microsoft.com/office/powerpoint/2010/main" val="91856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570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016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664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4097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167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377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098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2682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16232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775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507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725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632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299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773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810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307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191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24661518"/>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 id="214748426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rikariGadivemula/keylogger_project_sri.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22017" y="14401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1904738"/>
            <a:ext cx="8915400" cy="570669"/>
          </a:xfrm>
          <a:prstGeom prst="rect">
            <a:avLst/>
          </a:prstGeom>
        </p:spPr>
        <p:txBody>
          <a:bodyPr vert="horz" wrap="square" lIns="0" tIns="16510" rIns="0" bIns="0" rtlCol="0">
            <a:spAutoFit/>
          </a:bodyPr>
          <a:lstStyle/>
          <a:p>
            <a:pPr marL="3213735">
              <a:lnSpc>
                <a:spcPct val="100000"/>
              </a:lnSpc>
              <a:spcBef>
                <a:spcPts val="130"/>
              </a:spcBef>
            </a:pPr>
            <a:r>
              <a:rPr lang="en-US" sz="3600" spc="15" dirty="0"/>
              <a:t>SRIKARI GADIVEMULA</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1</a:t>
            </a:fld>
            <a:endParaRPr lang="en-IN" spc="10" dirty="0"/>
          </a:p>
        </p:txBody>
      </p:sp>
      <p:sp>
        <p:nvSpPr>
          <p:cNvPr id="8" name="object 8"/>
          <p:cNvSpPr txBox="1"/>
          <p:nvPr/>
        </p:nvSpPr>
        <p:spPr>
          <a:xfrm>
            <a:off x="7619999" y="2522192"/>
            <a:ext cx="2224153"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a:t>
            </a: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012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8997747" y="627987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9106" y="247028"/>
            <a:ext cx="11325441" cy="475130"/>
          </a:xfrm>
          <a:prstGeom prst="rect">
            <a:avLst/>
          </a:prstGeom>
        </p:spPr>
        <p:txBody>
          <a:bodyPr vert="horz" wrap="square" lIns="0" tIns="13335" rIns="0" bIns="0" rtlCol="0">
            <a:spAutoFit/>
          </a:bodyPr>
          <a:lstStyle/>
          <a:p>
            <a:pPr marL="12700">
              <a:lnSpc>
                <a:spcPct val="100000"/>
              </a:lnSpc>
              <a:spcBef>
                <a:spcPts val="105"/>
              </a:spcBef>
            </a:pPr>
            <a:r>
              <a:rPr lang="en-US" sz="3000" u="sng" dirty="0">
                <a:solidFill>
                  <a:schemeClr val="accent2"/>
                </a:solidFill>
                <a:latin typeface="Algerian" panose="04020705040A02060702" pitchFamily="82" charset="0"/>
              </a:rPr>
              <a:t>YOUR SOLUTION AND ITS VALUE PROPOSITION</a:t>
            </a:r>
          </a:p>
        </p:txBody>
      </p:sp>
      <p:pic>
        <p:nvPicPr>
          <p:cNvPr id="18" name="Content Placeholder 17" descr="A computer code with many colored text&#10;&#10;Description automatically generated with medium confidence">
            <a:extLst>
              <a:ext uri="{FF2B5EF4-FFF2-40B4-BE49-F238E27FC236}">
                <a16:creationId xmlns:a16="http://schemas.microsoft.com/office/drawing/2014/main" id="{CA2BE8E3-EAD6-43C5-5CCE-68CE990CAB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1598591"/>
            <a:ext cx="3733800" cy="5255226"/>
          </a:xfrm>
        </p:spPr>
      </p:pic>
      <p:pic>
        <p:nvPicPr>
          <p:cNvPr id="24" name="Content Placeholder 23" descr="A screenshot of a computer program&#10;&#10;Description automatically generated">
            <a:extLst>
              <a:ext uri="{FF2B5EF4-FFF2-40B4-BE49-F238E27FC236}">
                <a16:creationId xmlns:a16="http://schemas.microsoft.com/office/drawing/2014/main" id="{44A63121-7174-A4CA-FF3E-C7419D445D17}"/>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4447826" y="1587705"/>
            <a:ext cx="4700935" cy="4692990"/>
          </a:xfr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25" name="Rectangle 24">
            <a:extLst>
              <a:ext uri="{FF2B5EF4-FFF2-40B4-BE49-F238E27FC236}">
                <a16:creationId xmlns:a16="http://schemas.microsoft.com/office/drawing/2014/main" id="{4670BECC-7E92-2489-A117-BFB71C336FB4}"/>
              </a:ext>
            </a:extLst>
          </p:cNvPr>
          <p:cNvSpPr/>
          <p:nvPr/>
        </p:nvSpPr>
        <p:spPr>
          <a:xfrm>
            <a:off x="457200" y="1598592"/>
            <a:ext cx="3886200" cy="51832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6" name="Rectangle 25">
            <a:extLst>
              <a:ext uri="{FF2B5EF4-FFF2-40B4-BE49-F238E27FC236}">
                <a16:creationId xmlns:a16="http://schemas.microsoft.com/office/drawing/2014/main" id="{F5FEEAED-5687-0E16-E855-77103D285065}"/>
              </a:ext>
            </a:extLst>
          </p:cNvPr>
          <p:cNvSpPr/>
          <p:nvPr/>
        </p:nvSpPr>
        <p:spPr>
          <a:xfrm>
            <a:off x="4421458" y="1576818"/>
            <a:ext cx="4700935" cy="48239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7" name="object 6">
            <a:extLst>
              <a:ext uri="{FF2B5EF4-FFF2-40B4-BE49-F238E27FC236}">
                <a16:creationId xmlns:a16="http://schemas.microsoft.com/office/drawing/2014/main" id="{585CD92A-FD92-0352-F8A5-036603FC97DF}"/>
              </a:ext>
            </a:extLst>
          </p:cNvPr>
          <p:cNvSpPr txBox="1">
            <a:spLocks/>
          </p:cNvSpPr>
          <p:nvPr/>
        </p:nvSpPr>
        <p:spPr>
          <a:xfrm>
            <a:off x="433279" y="980890"/>
            <a:ext cx="11325441" cy="580287"/>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800" b="0" kern="0" dirty="0">
                <a:latin typeface="Cambria Math" panose="02040503050406030204" pitchFamily="18" charset="0"/>
                <a:ea typeface="Cambria Math" panose="02040503050406030204" pitchFamily="18" charset="0"/>
                <a:cs typeface="Angsana New" panose="02020603050405020304" pitchFamily="18" charset="-34"/>
              </a:rPr>
              <a:t>Developing the  solution for key-logger using  </a:t>
            </a:r>
            <a:r>
              <a:rPr lang="en-US" sz="1800" b="0" kern="0" dirty="0" err="1">
                <a:latin typeface="Cambria Math" panose="02040503050406030204" pitchFamily="18" charset="0"/>
                <a:ea typeface="Cambria Math" panose="02040503050406030204" pitchFamily="18" charset="0"/>
                <a:cs typeface="Angsana New" panose="02020603050405020304" pitchFamily="18" charset="-34"/>
              </a:rPr>
              <a:t>pyinput</a:t>
            </a:r>
            <a:r>
              <a:rPr lang="en-US" sz="1800" b="0" kern="0" dirty="0">
                <a:latin typeface="Cambria Math" panose="02040503050406030204" pitchFamily="18" charset="0"/>
                <a:ea typeface="Cambria Math" panose="02040503050406030204" pitchFamily="18" charset="0"/>
                <a:cs typeface="Angsana New" panose="02020603050405020304" pitchFamily="18" charset="-34"/>
              </a:rPr>
              <a:t> and </a:t>
            </a:r>
            <a:r>
              <a:rPr lang="en-US" sz="1800" b="0" kern="0" dirty="0" err="1">
                <a:latin typeface="Cambria Math" panose="02040503050406030204" pitchFamily="18" charset="0"/>
                <a:ea typeface="Cambria Math" panose="02040503050406030204" pitchFamily="18" charset="0"/>
                <a:cs typeface="Angsana New" panose="02020603050405020304" pitchFamily="18" charset="-34"/>
              </a:rPr>
              <a:t>isonlib</a:t>
            </a:r>
            <a:endParaRPr lang="en-US" sz="1800" b="0" kern="0" dirty="0">
              <a:latin typeface="Cambria Math" panose="02040503050406030204" pitchFamily="18" charset="0"/>
              <a:ea typeface="Cambria Math" panose="02040503050406030204" pitchFamily="18" charset="0"/>
              <a:cs typeface="Angsana New" panose="02020603050405020304" pitchFamily="18" charset="-34"/>
            </a:endParaRPr>
          </a:p>
          <a:p>
            <a:pPr marL="12700">
              <a:spcBef>
                <a:spcPts val="105"/>
              </a:spcBef>
            </a:pPr>
            <a:endParaRPr lang="en-US" sz="1800" b="0" kern="0" dirty="0">
              <a:latin typeface="Cambria Math" panose="02040503050406030204" pitchFamily="18" charset="0"/>
              <a:ea typeface="Cambria Math" panose="02040503050406030204" pitchFamily="18" charset="0"/>
              <a:cs typeface="Angsana New" panose="02020603050405020304" pitchFamily="18" charset="-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539162" y="537888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9163" y="602614"/>
            <a:ext cx="147637" cy="15938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0772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77334" y="609600"/>
            <a:ext cx="8596668" cy="478336"/>
          </a:xfrm>
          <a:prstGeom prst="rect">
            <a:avLst/>
          </a:prstGeom>
        </p:spPr>
        <p:txBody>
          <a:bodyPr vert="horz" wrap="square" lIns="0" tIns="16510" rIns="0" bIns="0" rtlCol="0">
            <a:spAutoFit/>
          </a:bodyPr>
          <a:lstStyle/>
          <a:p>
            <a:pPr marL="12700">
              <a:lnSpc>
                <a:spcPct val="100000"/>
              </a:lnSpc>
              <a:spcBef>
                <a:spcPts val="130"/>
              </a:spcBef>
            </a:pPr>
            <a:r>
              <a:rPr sz="3000" u="sng" spc="15" dirty="0">
                <a:latin typeface="Algerian" panose="04020705040A02060702" pitchFamily="82" charset="0"/>
              </a:rPr>
              <a:t>THE</a:t>
            </a:r>
            <a:r>
              <a:rPr sz="3000" u="sng" spc="20" dirty="0">
                <a:latin typeface="Algerian" panose="04020705040A02060702" pitchFamily="82" charset="0"/>
              </a:rPr>
              <a:t> </a:t>
            </a:r>
            <a:r>
              <a:rPr sz="3000" u="sng" spc="10" dirty="0">
                <a:latin typeface="Algerian" panose="04020705040A02060702" pitchFamily="82" charset="0"/>
              </a:rPr>
              <a:t>WOW</a:t>
            </a:r>
            <a:r>
              <a:rPr sz="3000" u="sng" spc="85" dirty="0">
                <a:latin typeface="Algerian" panose="04020705040A02060702" pitchFamily="82" charset="0"/>
              </a:rPr>
              <a:t> </a:t>
            </a:r>
            <a:r>
              <a:rPr sz="3000" u="sng" spc="10" dirty="0">
                <a:latin typeface="Algerian" panose="04020705040A02060702" pitchFamily="82" charset="0"/>
              </a:rPr>
              <a:t>IN</a:t>
            </a:r>
            <a:r>
              <a:rPr sz="3000" u="sng" spc="-5" dirty="0">
                <a:latin typeface="Algerian" panose="04020705040A02060702" pitchFamily="82" charset="0"/>
              </a:rPr>
              <a:t> </a:t>
            </a:r>
            <a:r>
              <a:rPr sz="3000" u="sng" spc="15" dirty="0">
                <a:latin typeface="Algerian" panose="04020705040A02060702" pitchFamily="82" charset="0"/>
              </a:rPr>
              <a:t>YOUR</a:t>
            </a:r>
            <a:r>
              <a:rPr sz="3000" u="sng" spc="-10" dirty="0">
                <a:latin typeface="Algerian" panose="04020705040A02060702" pitchFamily="82" charset="0"/>
              </a:rPr>
              <a:t> </a:t>
            </a:r>
            <a:r>
              <a:rPr sz="3000" u="sng" spc="20" dirty="0">
                <a:latin typeface="Algerian" panose="04020705040A02060702" pitchFamily="82" charset="0"/>
              </a:rPr>
              <a:t>SOLUTION</a:t>
            </a:r>
            <a:endParaRPr sz="3000" u="sng" dirty="0">
              <a:latin typeface="Algerian" panose="04020705040A02060702" pitchFamily="82" charset="0"/>
            </a:endParaRPr>
          </a:p>
        </p:txBody>
      </p:sp>
      <p:sp>
        <p:nvSpPr>
          <p:cNvPr id="9" name="Text Placeholder 8">
            <a:extLst>
              <a:ext uri="{FF2B5EF4-FFF2-40B4-BE49-F238E27FC236}">
                <a16:creationId xmlns:a16="http://schemas.microsoft.com/office/drawing/2014/main" id="{BBA0B993-C6D6-6290-1380-7F24383BD914}"/>
              </a:ext>
            </a:extLst>
          </p:cNvPr>
          <p:cNvSpPr>
            <a:spLocks noGrp="1"/>
          </p:cNvSpPr>
          <p:nvPr>
            <p:ph idx="1"/>
          </p:nvPr>
        </p:nvSpPr>
        <p:spPr>
          <a:xfrm>
            <a:off x="609600" y="1577340"/>
            <a:ext cx="8924925" cy="3385542"/>
          </a:xfrm>
        </p:spPr>
        <p:txBody>
          <a:bodyPr>
            <a:noAutofit/>
          </a:bodyPr>
          <a:lstStyle/>
          <a:p>
            <a:r>
              <a:rPr lang="en-US" sz="2200" dirty="0">
                <a:latin typeface="Sitka Heading" pitchFamily="2" charset="0"/>
                <a:ea typeface="Cambria Math" panose="02040503050406030204" pitchFamily="18" charset="0"/>
              </a:rPr>
              <a:t>The wow factor in Python keylogger project solution lies in the seamless integration of advanced keylogging functionality with a visually appealing GUI interface. By combining the technical sophistication of key press monitoring with the user-friendly design of `</a:t>
            </a:r>
            <a:r>
              <a:rPr lang="en-US" sz="2200" dirty="0" err="1">
                <a:latin typeface="Sitka Heading" pitchFamily="2" charset="0"/>
                <a:ea typeface="Cambria Math" panose="02040503050406030204" pitchFamily="18" charset="0"/>
              </a:rPr>
              <a:t>tkinter</a:t>
            </a:r>
            <a:r>
              <a:rPr lang="en-US" sz="2200" dirty="0">
                <a:latin typeface="Sitka Heading" pitchFamily="2" charset="0"/>
                <a:ea typeface="Cambria Math" panose="02040503050406030204" pitchFamily="18" charset="0"/>
              </a:rPr>
              <a:t>', not only excels in data capture accuracy but also enhances the overall user experience.</a:t>
            </a:r>
          </a:p>
          <a:p>
            <a:endParaRPr lang="en-US" sz="2200" dirty="0">
              <a:latin typeface="Sitka Heading" pitchFamily="2" charset="0"/>
              <a:ea typeface="Cambria Math" panose="02040503050406030204" pitchFamily="18" charset="0"/>
            </a:endParaRPr>
          </a:p>
          <a:p>
            <a:r>
              <a:rPr lang="en-US" sz="2200" dirty="0">
                <a:latin typeface="Sitka Heading" pitchFamily="2" charset="0"/>
                <a:ea typeface="Cambria Math" panose="02040503050406030204" pitchFamily="18" charset="0"/>
              </a:rPr>
              <a:t> This harmonious blend of powerful functionality and elegant presentation sets your keylogger solution apart, offering a compelling and innovative approach to keystroke logging in the realm of cybersecurity and software development.</a:t>
            </a:r>
            <a:endParaRPr lang="en-IN" sz="2200" dirty="0">
              <a:latin typeface="Sitka Heading" pitchFamily="2" charset="0"/>
              <a:ea typeface="Cambria Math" panose="020405030504060302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9756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311468" y="26242"/>
            <a:ext cx="4953000" cy="475130"/>
          </a:xfrm>
          <a:prstGeom prst="rect">
            <a:avLst/>
          </a:prstGeom>
        </p:spPr>
        <p:txBody>
          <a:bodyPr vert="horz" wrap="square" lIns="0" tIns="13335" rIns="0" bIns="0" rtlCol="0">
            <a:spAutoFit/>
          </a:bodyPr>
          <a:lstStyle/>
          <a:p>
            <a:pPr marL="12700">
              <a:lnSpc>
                <a:spcPct val="100000"/>
              </a:lnSpc>
              <a:spcBef>
                <a:spcPts val="105"/>
              </a:spcBef>
            </a:pPr>
            <a:r>
              <a:rPr sz="3000" b="1" u="sng" spc="15" dirty="0">
                <a:solidFill>
                  <a:schemeClr val="accent2"/>
                </a:solidFill>
                <a:latin typeface="Algerian" panose="04020705040A02060702" pitchFamily="82" charset="0"/>
                <a:cs typeface="Trebuchet MS"/>
              </a:rPr>
              <a:t>M</a:t>
            </a:r>
            <a:r>
              <a:rPr sz="3000" b="1" u="sng" dirty="0">
                <a:solidFill>
                  <a:schemeClr val="accent2"/>
                </a:solidFill>
                <a:latin typeface="Algerian" panose="04020705040A02060702" pitchFamily="82" charset="0"/>
                <a:cs typeface="Trebuchet MS"/>
              </a:rPr>
              <a:t>O</a:t>
            </a:r>
            <a:r>
              <a:rPr sz="3000" b="1" u="sng" spc="-15" dirty="0">
                <a:solidFill>
                  <a:schemeClr val="accent2"/>
                </a:solidFill>
                <a:latin typeface="Algerian" panose="04020705040A02060702" pitchFamily="82" charset="0"/>
                <a:cs typeface="Trebuchet MS"/>
              </a:rPr>
              <a:t>D</a:t>
            </a:r>
            <a:r>
              <a:rPr sz="3000" b="1" u="sng" spc="-35" dirty="0">
                <a:solidFill>
                  <a:schemeClr val="accent2"/>
                </a:solidFill>
                <a:latin typeface="Algerian" panose="04020705040A02060702" pitchFamily="82" charset="0"/>
                <a:cs typeface="Trebuchet MS"/>
              </a:rPr>
              <a:t>E</a:t>
            </a:r>
            <a:r>
              <a:rPr sz="3000" b="1" u="sng" spc="-30" dirty="0">
                <a:solidFill>
                  <a:schemeClr val="accent2"/>
                </a:solidFill>
                <a:latin typeface="Algerian" panose="04020705040A02060702" pitchFamily="82" charset="0"/>
                <a:cs typeface="Trebuchet MS"/>
              </a:rPr>
              <a:t>LL</a:t>
            </a:r>
            <a:r>
              <a:rPr sz="3000" b="1" u="sng" spc="-5" dirty="0">
                <a:solidFill>
                  <a:schemeClr val="accent2"/>
                </a:solidFill>
                <a:latin typeface="Algerian" panose="04020705040A02060702" pitchFamily="82" charset="0"/>
                <a:cs typeface="Trebuchet MS"/>
              </a:rPr>
              <a:t>I</a:t>
            </a:r>
            <a:r>
              <a:rPr sz="3000" b="1" u="sng" spc="30" dirty="0">
                <a:solidFill>
                  <a:schemeClr val="accent2"/>
                </a:solidFill>
                <a:latin typeface="Algerian" panose="04020705040A02060702" pitchFamily="82" charset="0"/>
                <a:cs typeface="Trebuchet MS"/>
              </a:rPr>
              <a:t>N</a:t>
            </a:r>
            <a:r>
              <a:rPr sz="3000" b="1" u="sng" spc="5" dirty="0">
                <a:solidFill>
                  <a:schemeClr val="accent2"/>
                </a:solidFill>
                <a:latin typeface="Algerian" panose="04020705040A02060702" pitchFamily="82" charset="0"/>
                <a:cs typeface="Trebuchet MS"/>
              </a:rPr>
              <a:t>G</a:t>
            </a:r>
            <a:r>
              <a:rPr lang="en-IN" sz="3000" b="1" u="sng" spc="5" dirty="0">
                <a:solidFill>
                  <a:schemeClr val="accent2"/>
                </a:solidFill>
                <a:latin typeface="Algerian" panose="04020705040A02060702" pitchFamily="82" charset="0"/>
                <a:cs typeface="Trebuchet MS"/>
              </a:rPr>
              <a:t> </a:t>
            </a:r>
            <a:r>
              <a:rPr lang="en-IN" sz="3000" b="1" spc="5" dirty="0">
                <a:solidFill>
                  <a:schemeClr val="accent2"/>
                </a:solidFill>
                <a:latin typeface="Algerian" panose="04020705040A02060702" pitchFamily="82" charset="0"/>
                <a:cs typeface="Trebuchet MS"/>
              </a:rPr>
              <a:t>:</a:t>
            </a:r>
            <a:endParaRPr sz="3000" dirty="0">
              <a:solidFill>
                <a:schemeClr val="accent2"/>
              </a:solidFill>
              <a:latin typeface="Algerian" panose="04020705040A02060702" pitchFamily="82" charset="0"/>
              <a:cs typeface="Trebuchet MS"/>
            </a:endParaRPr>
          </a:p>
        </p:txBody>
      </p:sp>
      <p:sp>
        <p:nvSpPr>
          <p:cNvPr id="12" name="Title 11">
            <a:extLst>
              <a:ext uri="{FF2B5EF4-FFF2-40B4-BE49-F238E27FC236}">
                <a16:creationId xmlns:a16="http://schemas.microsoft.com/office/drawing/2014/main" id="{E1C0B8C5-1785-02D6-B24A-E797C2EA58A4}"/>
              </a:ext>
            </a:extLst>
          </p:cNvPr>
          <p:cNvSpPr>
            <a:spLocks noGrp="1"/>
          </p:cNvSpPr>
          <p:nvPr>
            <p:ph type="title"/>
          </p:nvPr>
        </p:nvSpPr>
        <p:spPr/>
        <p:txBody>
          <a:bodyPr>
            <a:normAutofit fontScale="90000"/>
          </a:bodyPr>
          <a:lstStyle/>
          <a:p>
            <a:br>
              <a:rPr lang="en-IN" sz="4800" dirty="0">
                <a:latin typeface="Trebuchet MS"/>
                <a:cs typeface="Trebuchet MS"/>
              </a:rPr>
            </a:br>
            <a:endParaRPr lang="en-IN" dirty="0"/>
          </a:p>
        </p:txBody>
      </p:sp>
      <p:sp>
        <p:nvSpPr>
          <p:cNvPr id="19" name="Content Placeholder 18">
            <a:extLst>
              <a:ext uri="{FF2B5EF4-FFF2-40B4-BE49-F238E27FC236}">
                <a16:creationId xmlns:a16="http://schemas.microsoft.com/office/drawing/2014/main" id="{BB0D5A99-94FC-2DB7-D3E9-5CAC7B589DAA}"/>
              </a:ext>
            </a:extLst>
          </p:cNvPr>
          <p:cNvSpPr>
            <a:spLocks noGrp="1"/>
          </p:cNvSpPr>
          <p:nvPr>
            <p:ph sz="half" idx="2"/>
          </p:nvPr>
        </p:nvSpPr>
        <p:spPr>
          <a:xfrm>
            <a:off x="162827" y="572771"/>
            <a:ext cx="8651579" cy="5616922"/>
          </a:xfrm>
        </p:spPr>
        <p:txBody>
          <a:bodyPr/>
          <a:lstStyle/>
          <a:p>
            <a:pPr marL="342900" indent="-342900">
              <a:buAutoNum type="arabicPeriod"/>
            </a:pPr>
            <a:r>
              <a:rPr lang="en-US" sz="3000" dirty="0">
                <a:latin typeface="Angsana New" panose="02020603050405020304" pitchFamily="18" charset="-34"/>
                <a:cs typeface="Angsana New" panose="02020603050405020304" pitchFamily="18" charset="-34"/>
              </a:rPr>
              <a:t>Threat modelling </a:t>
            </a:r>
            <a:r>
              <a:rPr lang="en-US" sz="2000" dirty="0">
                <a:latin typeface="Sitka Heading" pitchFamily="2" charset="0"/>
              </a:rPr>
              <a:t>:  </a:t>
            </a:r>
            <a:r>
              <a:rPr lang="en-US" sz="2000" dirty="0">
                <a:latin typeface="Sitka Heading" pitchFamily="2" charset="0"/>
                <a:ea typeface="Cambria Math" panose="02040503050406030204" pitchFamily="18" charset="0"/>
              </a:rPr>
              <a:t>Threat modeling involves identifying and communicating information about the threats that may impact a particular system or network. Security threat modeling enables an IT team to understand the nature of threats, as well as how they may impact the network</a:t>
            </a:r>
          </a:p>
          <a:p>
            <a:pPr marL="342900" indent="-342900">
              <a:buAutoNum type="arabicPeriod"/>
            </a:pPr>
            <a:r>
              <a:rPr lang="en-US" sz="3000" dirty="0">
                <a:latin typeface="Angsana New" panose="02020603050405020304" pitchFamily="18" charset="-34"/>
                <a:cs typeface="Angsana New" panose="02020603050405020304" pitchFamily="18" charset="-34"/>
              </a:rPr>
              <a:t>Attack chain analysis </a:t>
            </a:r>
            <a:r>
              <a:rPr lang="en-US" dirty="0"/>
              <a:t>: </a:t>
            </a:r>
            <a:r>
              <a:rPr lang="en-US" sz="2000" dirty="0">
                <a:latin typeface="Sitka Heading" pitchFamily="2" charset="0"/>
                <a:ea typeface="Cambria Math" panose="02040503050406030204" pitchFamily="18" charset="0"/>
              </a:rPr>
              <a:t>The cyber-attack chain (also referred to as the cyber kill chain) is a way to understand the sequence of events involved in an external attack on an organization's IT environment</a:t>
            </a:r>
            <a:r>
              <a:rPr lang="en-US" dirty="0"/>
              <a:t>.</a:t>
            </a:r>
          </a:p>
          <a:p>
            <a:pPr marL="342900" indent="-342900">
              <a:buAutoNum type="arabicPeriod"/>
            </a:pPr>
            <a:r>
              <a:rPr lang="en-US" sz="3000" dirty="0">
                <a:latin typeface="Angsana New" panose="02020603050405020304" pitchFamily="18" charset="-34"/>
                <a:cs typeface="Angsana New" panose="02020603050405020304" pitchFamily="18" charset="-34"/>
              </a:rPr>
              <a:t>Behavioral modelling </a:t>
            </a:r>
            <a:r>
              <a:rPr lang="en-US" dirty="0">
                <a:latin typeface="Sitka Heading" pitchFamily="2" charset="0"/>
              </a:rPr>
              <a:t>: </a:t>
            </a:r>
            <a:r>
              <a:rPr lang="en-US" sz="2000" dirty="0">
                <a:latin typeface="Sitka Heading" pitchFamily="2" charset="0"/>
                <a:ea typeface="Cambria Math" panose="02040503050406030204" pitchFamily="18" charset="0"/>
              </a:rPr>
              <a:t>Behavioral Model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p>
          <a:p>
            <a:pPr marL="342900" indent="-342900">
              <a:buAutoNum type="arabicPeriod"/>
            </a:pPr>
            <a:r>
              <a:rPr lang="en-US" dirty="0"/>
              <a:t> </a:t>
            </a:r>
            <a:r>
              <a:rPr lang="en-US" sz="3000" dirty="0">
                <a:latin typeface="Angsana New" panose="02020603050405020304" pitchFamily="18" charset="-34"/>
                <a:cs typeface="Angsana New" panose="02020603050405020304" pitchFamily="18" charset="-34"/>
              </a:rPr>
              <a:t>Risk assessment </a:t>
            </a:r>
            <a:r>
              <a:rPr lang="en-US" sz="2000" dirty="0">
                <a:latin typeface="Cambria Math" panose="02040503050406030204" pitchFamily="18" charset="0"/>
                <a:ea typeface="Cambria Math" panose="02040503050406030204" pitchFamily="18" charset="0"/>
              </a:rPr>
              <a:t>: </a:t>
            </a:r>
            <a:r>
              <a:rPr lang="en-US" sz="2000" dirty="0">
                <a:latin typeface="Sitka Heading" pitchFamily="2" charset="0"/>
                <a:ea typeface="Cambria Math" panose="02040503050406030204" pitchFamily="18" charset="0"/>
              </a:rPr>
              <a:t>A risk assessment is a systematic process that helps identify, analyze, and control hazards and risks in a situation or place.</a:t>
            </a:r>
            <a:endParaRPr lang="en-IN" sz="2000" dirty="0">
              <a:latin typeface="Sitka Heading" pitchFamily="2" charset="0"/>
              <a:ea typeface="Cambria Math" panose="02040503050406030204" pitchFamily="18" charset="0"/>
            </a:endParaRPr>
          </a:p>
        </p:txBody>
      </p:sp>
      <p:sp>
        <p:nvSpPr>
          <p:cNvPr id="15" name="Content Placeholder 14">
            <a:extLst>
              <a:ext uri="{FF2B5EF4-FFF2-40B4-BE49-F238E27FC236}">
                <a16:creationId xmlns:a16="http://schemas.microsoft.com/office/drawing/2014/main" id="{F866E978-F594-CD37-E7F0-D5979EE994AE}"/>
              </a:ext>
            </a:extLst>
          </p:cNvPr>
          <p:cNvSpPr>
            <a:spLocks noGrp="1"/>
          </p:cNvSpPr>
          <p:nvPr>
            <p:ph sz="half" idx="3"/>
          </p:nvPr>
        </p:nvSpPr>
        <p:spPr>
          <a:xfrm flipH="1" flipV="1">
            <a:off x="12618720" y="6964680"/>
            <a:ext cx="335280" cy="731520"/>
          </a:xfrm>
        </p:spPr>
        <p:txBody>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20000" y="1295400"/>
            <a:ext cx="228600" cy="22669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flipH="1" flipV="1">
            <a:off x="8455551" y="4121226"/>
            <a:ext cx="252094" cy="22859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76201" y="22860"/>
            <a:ext cx="6629400" cy="758190"/>
          </a:xfrm>
          <a:prstGeom prst="rect">
            <a:avLst/>
          </a:prstGeom>
        </p:spPr>
        <p:txBody>
          <a:bodyPr vert="horz" wrap="square" lIns="0" tIns="13335" rIns="0" bIns="0" rtlCol="0">
            <a:spAutoFit/>
          </a:bodyPr>
          <a:lstStyle/>
          <a:p>
            <a:pPr marL="12700">
              <a:lnSpc>
                <a:spcPct val="100000"/>
              </a:lnSpc>
              <a:spcBef>
                <a:spcPts val="105"/>
              </a:spcBef>
            </a:pPr>
            <a:r>
              <a:rPr sz="3200" u="sng" dirty="0">
                <a:solidFill>
                  <a:schemeClr val="accent2"/>
                </a:solidFill>
                <a:latin typeface="Algerian" panose="04020705040A02060702" pitchFamily="82" charset="0"/>
              </a:rPr>
              <a:t>R</a:t>
            </a:r>
            <a:r>
              <a:rPr sz="3200" u="sng" spc="-40" dirty="0">
                <a:solidFill>
                  <a:schemeClr val="accent2"/>
                </a:solidFill>
                <a:latin typeface="Algerian" panose="04020705040A02060702" pitchFamily="82" charset="0"/>
              </a:rPr>
              <a:t>E</a:t>
            </a:r>
            <a:r>
              <a:rPr sz="3200" u="sng" spc="15" dirty="0">
                <a:solidFill>
                  <a:schemeClr val="accent2"/>
                </a:solidFill>
                <a:latin typeface="Algerian" panose="04020705040A02060702" pitchFamily="82" charset="0"/>
              </a:rPr>
              <a:t>S</a:t>
            </a:r>
            <a:r>
              <a:rPr sz="3200" u="sng" spc="-30" dirty="0">
                <a:solidFill>
                  <a:schemeClr val="accent2"/>
                </a:solidFill>
                <a:latin typeface="Algerian" panose="04020705040A02060702" pitchFamily="82" charset="0"/>
              </a:rPr>
              <a:t>U</a:t>
            </a:r>
            <a:r>
              <a:rPr sz="3200" u="sng" spc="-405" dirty="0">
                <a:solidFill>
                  <a:schemeClr val="accent2"/>
                </a:solidFill>
                <a:latin typeface="Algerian" panose="04020705040A02060702" pitchFamily="82" charset="0"/>
              </a:rPr>
              <a:t>L</a:t>
            </a:r>
            <a:r>
              <a:rPr sz="3200" u="sng" dirty="0">
                <a:solidFill>
                  <a:schemeClr val="accent2"/>
                </a:solidFill>
                <a:latin typeface="Algerian" panose="04020705040A02060702" pitchFamily="82" charset="0"/>
              </a:rPr>
              <a:t>TS</a:t>
            </a:r>
            <a:r>
              <a:rPr lang="en-IN" dirty="0"/>
              <a:t> </a:t>
            </a:r>
            <a:r>
              <a:rPr lang="en-IN" dirty="0">
                <a:solidFill>
                  <a:schemeClr val="accent2"/>
                </a:solidFill>
              </a:rPr>
              <a:t>:</a:t>
            </a:r>
            <a:endParaRPr dirty="0">
              <a:solidFill>
                <a:schemeClr val="accent2"/>
              </a:solidFill>
            </a:endParaRPr>
          </a:p>
        </p:txBody>
      </p:sp>
      <p:pic>
        <p:nvPicPr>
          <p:cNvPr id="14" name="Content Placeholder 13" descr="A screenshot of a computer&#10;&#10;Description automatically generated">
            <a:extLst>
              <a:ext uri="{FF2B5EF4-FFF2-40B4-BE49-F238E27FC236}">
                <a16:creationId xmlns:a16="http://schemas.microsoft.com/office/drawing/2014/main" id="{90FD9B16-A56A-BFB1-7FB4-0FAB19BAAD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815574"/>
            <a:ext cx="3077004" cy="3429479"/>
          </a:xfrm>
        </p:spPr>
      </p:pic>
      <p:pic>
        <p:nvPicPr>
          <p:cNvPr id="12" name="Content Placeholder 11" descr="A screenshot of a computer&#10;&#10;Description automatically generated">
            <a:extLst>
              <a:ext uri="{FF2B5EF4-FFF2-40B4-BE49-F238E27FC236}">
                <a16:creationId xmlns:a16="http://schemas.microsoft.com/office/drawing/2014/main" id="{FC5B3A99-6A1B-733C-B00E-578A42070388}"/>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3962400" y="825100"/>
            <a:ext cx="3086531" cy="3410426"/>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5" name="Content Placeholder 24">
            <a:extLst>
              <a:ext uri="{FF2B5EF4-FFF2-40B4-BE49-F238E27FC236}">
                <a16:creationId xmlns:a16="http://schemas.microsoft.com/office/drawing/2014/main" id="{82E3ADFE-D912-1B94-F5E7-E0B984CC234F}"/>
              </a:ext>
            </a:extLst>
          </p:cNvPr>
          <p:cNvSpPr txBox="1">
            <a:spLocks/>
          </p:cNvSpPr>
          <p:nvPr/>
        </p:nvSpPr>
        <p:spPr>
          <a:xfrm>
            <a:off x="595365" y="4372927"/>
            <a:ext cx="8823960" cy="246221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solidFill>
                  <a:sysClr val="windowText" lastClr="000000"/>
                </a:solidFill>
                <a:latin typeface="Sitka Heading" pitchFamily="2" charset="0"/>
                <a:ea typeface="Cambria Math" panose="020405030504060302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lang="en-IN" sz="2000" kern="0" dirty="0">
              <a:solidFill>
                <a:sysClr val="windowText" lastClr="000000"/>
              </a:solidFill>
              <a:latin typeface="Sitka Heading" pitchFamily="2" charset="0"/>
              <a:ea typeface="Cambria Math"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31671F-95FD-821B-7286-0E7A974B788C}"/>
              </a:ext>
            </a:extLst>
          </p:cNvPr>
          <p:cNvSpPr>
            <a:spLocks noGrp="1"/>
          </p:cNvSpPr>
          <p:nvPr>
            <p:ph type="title"/>
          </p:nvPr>
        </p:nvSpPr>
        <p:spPr>
          <a:xfrm>
            <a:off x="152400" y="152400"/>
            <a:ext cx="10681335" cy="758190"/>
          </a:xfrm>
        </p:spPr>
        <p:txBody>
          <a:bodyPr>
            <a:normAutofit/>
          </a:bodyPr>
          <a:lstStyle/>
          <a:p>
            <a:r>
              <a:rPr lang="en-IN" u="sng" dirty="0">
                <a:latin typeface="Algerian" panose="04020705040A02060702" pitchFamily="82" charset="0"/>
              </a:rPr>
              <a:t>PROJECT LINK :</a:t>
            </a:r>
          </a:p>
        </p:txBody>
      </p:sp>
      <p:sp>
        <p:nvSpPr>
          <p:cNvPr id="8" name="Text Placeholder 7">
            <a:extLst>
              <a:ext uri="{FF2B5EF4-FFF2-40B4-BE49-F238E27FC236}">
                <a16:creationId xmlns:a16="http://schemas.microsoft.com/office/drawing/2014/main" id="{656385BF-39A2-60AB-8CDE-F069CCC45FCE}"/>
              </a:ext>
            </a:extLst>
          </p:cNvPr>
          <p:cNvSpPr>
            <a:spLocks noGrp="1"/>
          </p:cNvSpPr>
          <p:nvPr>
            <p:ph idx="1"/>
          </p:nvPr>
        </p:nvSpPr>
        <p:spPr>
          <a:xfrm>
            <a:off x="1524000" y="2895600"/>
            <a:ext cx="10972800" cy="276999"/>
          </a:xfrm>
        </p:spPr>
        <p:txBody>
          <a:bodyPr>
            <a:normAutofit fontScale="85000" lnSpcReduction="20000"/>
          </a:bodyPr>
          <a:lstStyle/>
          <a:p>
            <a:pPr lvl="1"/>
            <a:r>
              <a:rPr lang="en-IN" dirty="0">
                <a:hlinkClick r:id="rId2"/>
              </a:rPr>
              <a:t>https://github.com/SrikariGadivemula/keylogger_project_sri.git</a:t>
            </a:r>
            <a:endParaRPr lang="en-IN" dirty="0"/>
          </a:p>
          <a:p>
            <a:pPr lvl="1" algn="l"/>
            <a:endParaRPr lang="en-IN" dirty="0"/>
          </a:p>
        </p:txBody>
      </p:sp>
      <p:sp>
        <p:nvSpPr>
          <p:cNvPr id="2" name="Rectangle 1">
            <a:extLst>
              <a:ext uri="{FF2B5EF4-FFF2-40B4-BE49-F238E27FC236}">
                <a16:creationId xmlns:a16="http://schemas.microsoft.com/office/drawing/2014/main" id="{A7A87816-DE88-B369-2E59-FA0644B6C880}"/>
              </a:ext>
            </a:extLst>
          </p:cNvPr>
          <p:cNvSpPr/>
          <p:nvPr/>
        </p:nvSpPr>
        <p:spPr>
          <a:xfrm>
            <a:off x="1371600" y="2438400"/>
            <a:ext cx="6858000" cy="1143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9362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6019-5C1B-3D5F-0AAF-A8E2A0B144A1}"/>
              </a:ext>
            </a:extLst>
          </p:cNvPr>
          <p:cNvSpPr>
            <a:spLocks noGrp="1"/>
          </p:cNvSpPr>
          <p:nvPr>
            <p:ph type="title"/>
          </p:nvPr>
        </p:nvSpPr>
        <p:spPr/>
        <p:txBody>
          <a:bodyPr/>
          <a:lstStyle/>
          <a:p>
            <a:r>
              <a:rPr lang="en-IN" sz="3200" b="1" u="sng" dirty="0"/>
              <a:t>PROJECT TITTLE:</a:t>
            </a:r>
            <a:br>
              <a:rPr lang="en-IN" sz="3200" b="1" dirty="0"/>
            </a:br>
            <a:endParaRPr lang="en-IN" dirty="0"/>
          </a:p>
        </p:txBody>
      </p:sp>
      <p:sp>
        <p:nvSpPr>
          <p:cNvPr id="8" name="Content Placeholder 7">
            <a:extLst>
              <a:ext uri="{FF2B5EF4-FFF2-40B4-BE49-F238E27FC236}">
                <a16:creationId xmlns:a16="http://schemas.microsoft.com/office/drawing/2014/main" id="{EC4F4E91-0044-E036-6D52-3E1BF4589F2A}"/>
              </a:ext>
            </a:extLst>
          </p:cNvPr>
          <p:cNvSpPr>
            <a:spLocks noGrp="1"/>
          </p:cNvSpPr>
          <p:nvPr>
            <p:ph sz="half" idx="1"/>
          </p:nvPr>
        </p:nvSpPr>
        <p:spPr>
          <a:xfrm>
            <a:off x="556069" y="1384171"/>
            <a:ext cx="5997131" cy="661323"/>
          </a:xfrm>
        </p:spPr>
        <p:txBody>
          <a:bodyPr>
            <a:normAutofit fontScale="92500" lnSpcReduction="20000"/>
          </a:bodyPr>
          <a:lstStyle/>
          <a:p>
            <a:pPr marL="0" indent="0">
              <a:buNone/>
            </a:pPr>
            <a:r>
              <a:rPr lang="en-IN" sz="4400" b="1" dirty="0">
                <a:latin typeface="Angsana New" panose="02020603050405020304" pitchFamily="18" charset="-34"/>
                <a:cs typeface="Angsana New" panose="02020603050405020304" pitchFamily="18" charset="-34"/>
              </a:rPr>
              <a:t>KEYLOGGER &amp; SECURITY</a:t>
            </a:r>
            <a:endParaRPr lang="en-IN" sz="4400" dirty="0">
              <a:latin typeface="Angsana New" panose="02020603050405020304" pitchFamily="18" charset="-34"/>
              <a:cs typeface="Angsana New" panose="02020603050405020304" pitchFamily="18" charset="-34"/>
            </a:endParaRPr>
          </a:p>
        </p:txBody>
      </p:sp>
      <p:sp>
        <p:nvSpPr>
          <p:cNvPr id="9" name="Content Placeholder 8">
            <a:extLst>
              <a:ext uri="{FF2B5EF4-FFF2-40B4-BE49-F238E27FC236}">
                <a16:creationId xmlns:a16="http://schemas.microsoft.com/office/drawing/2014/main" id="{E33DC59C-FACD-9E0C-A8EF-A6E177DA4B2F}"/>
              </a:ext>
            </a:extLst>
          </p:cNvPr>
          <p:cNvSpPr>
            <a:spLocks noGrp="1"/>
          </p:cNvSpPr>
          <p:nvPr>
            <p:ph sz="half" idx="2"/>
          </p:nvPr>
        </p:nvSpPr>
        <p:spPr>
          <a:xfrm>
            <a:off x="381000" y="2050422"/>
            <a:ext cx="8893002" cy="1683378"/>
          </a:xfrm>
        </p:spPr>
        <p:txBody>
          <a:bodyPr>
            <a:normAutofit fontScale="92500" lnSpcReduction="20000"/>
          </a:bodyPr>
          <a:lstStyle/>
          <a:p>
            <a:r>
              <a:rPr lang="en-US" sz="2600" dirty="0">
                <a:latin typeface="Sitka Heading" pitchFamily="2" charset="0"/>
              </a:rPr>
              <a:t>A keylogger is a form of malware or hardware that keeps track of and records your keystrokes as you type. It takes the information and sends it to a hacker using a command-and-control (C&amp;C) server</a:t>
            </a:r>
            <a:endParaRPr lang="en-IN" dirty="0">
              <a:latin typeface="Sitka Heading" pitchFamily="2" charset="0"/>
            </a:endParaRPr>
          </a:p>
        </p:txBody>
      </p:sp>
      <p:pic>
        <p:nvPicPr>
          <p:cNvPr id="11" name="Picture 10" descr="A keyboard with a fingerprint on it">
            <a:extLst>
              <a:ext uri="{FF2B5EF4-FFF2-40B4-BE49-F238E27FC236}">
                <a16:creationId xmlns:a16="http://schemas.microsoft.com/office/drawing/2014/main" id="{61FE7101-0A0F-8DC7-A19B-CF9547C3F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373" y="3572734"/>
            <a:ext cx="4162590" cy="2675666"/>
          </a:xfrm>
          <a:prstGeom prst="rect">
            <a:avLst/>
          </a:prstGeom>
        </p:spPr>
      </p:pic>
    </p:spTree>
    <p:extLst>
      <p:ext uri="{BB962C8B-B14F-4D97-AF65-F5344CB8AC3E}">
        <p14:creationId xmlns:p14="http://schemas.microsoft.com/office/powerpoint/2010/main" val="35513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51A2-A106-FD24-6DB3-F900AEB771D3}"/>
              </a:ext>
            </a:extLst>
          </p:cNvPr>
          <p:cNvSpPr>
            <a:spLocks noGrp="1"/>
          </p:cNvSpPr>
          <p:nvPr>
            <p:ph type="title"/>
          </p:nvPr>
        </p:nvSpPr>
        <p:spPr>
          <a:xfrm>
            <a:off x="0" y="533400"/>
            <a:ext cx="9274002" cy="1397000"/>
          </a:xfrm>
        </p:spPr>
        <p:txBody>
          <a:bodyPr/>
          <a:lstStyle/>
          <a:p>
            <a:r>
              <a:rPr lang="en-IN" sz="3500" u="sng" dirty="0">
                <a:latin typeface="Algerian" panose="04020705040A02060702" pitchFamily="82" charset="0"/>
              </a:rPr>
              <a:t>Key-logger &amp; security </a:t>
            </a:r>
            <a:r>
              <a:rPr lang="en-IN" sz="3500" dirty="0">
                <a:latin typeface="Algerian" panose="04020705040A02060702" pitchFamily="82" charset="0"/>
              </a:rPr>
              <a:t>:</a:t>
            </a:r>
          </a:p>
        </p:txBody>
      </p:sp>
      <p:sp>
        <p:nvSpPr>
          <p:cNvPr id="3" name="Content Placeholder 2">
            <a:extLst>
              <a:ext uri="{FF2B5EF4-FFF2-40B4-BE49-F238E27FC236}">
                <a16:creationId xmlns:a16="http://schemas.microsoft.com/office/drawing/2014/main" id="{AE59CA9E-DB75-8C5C-52FB-649E645770B6}"/>
              </a:ext>
            </a:extLst>
          </p:cNvPr>
          <p:cNvSpPr>
            <a:spLocks noGrp="1"/>
          </p:cNvSpPr>
          <p:nvPr>
            <p:ph idx="1"/>
          </p:nvPr>
        </p:nvSpPr>
        <p:spPr>
          <a:xfrm>
            <a:off x="677334" y="1447801"/>
            <a:ext cx="8596668" cy="4593562"/>
          </a:xfrm>
        </p:spPr>
        <p:txBody>
          <a:bodyPr>
            <a:normAutofit/>
          </a:bodyPr>
          <a:lstStyle/>
          <a:p>
            <a:r>
              <a:rPr lang="en-US" sz="4000" dirty="0">
                <a:latin typeface="Angsana New" panose="02020603050405020304" pitchFamily="18" charset="-34"/>
                <a:cs typeface="Angsana New" panose="02020603050405020304" pitchFamily="18" charset="-34"/>
              </a:rPr>
              <a:t>Keylogger: </a:t>
            </a:r>
            <a:r>
              <a:rPr lang="en-US" sz="2400" dirty="0">
                <a:latin typeface="Sitka Heading" pitchFamily="2" charset="0"/>
              </a:rPr>
              <a:t>A keylogger is a type of software or hardware that records every keystroke made on a computer or device, often without the user's knowledge or consent. Also known as keyboard capturing or keystroke logging.</a:t>
            </a:r>
          </a:p>
          <a:p>
            <a:r>
              <a:rPr lang="en-US" sz="4000" dirty="0">
                <a:latin typeface="Angsana New" panose="02020603050405020304" pitchFamily="18" charset="-34"/>
                <a:cs typeface="Angsana New" panose="02020603050405020304" pitchFamily="18" charset="-34"/>
              </a:rPr>
              <a:t> Security</a:t>
            </a:r>
            <a:r>
              <a:rPr lang="en-US" sz="2400" dirty="0">
                <a:latin typeface="Sitka Heading" pitchFamily="2" charset="0"/>
              </a:rPr>
              <a:t>:  Security refers to the measures taken to </a:t>
            </a:r>
            <a:r>
              <a:rPr lang="en-US" sz="2400" dirty="0" err="1">
                <a:latin typeface="Sitka Heading" pitchFamily="2" charset="0"/>
              </a:rPr>
              <a:t>protecta</a:t>
            </a:r>
            <a:r>
              <a:rPr lang="en-US" sz="2400" dirty="0">
                <a:latin typeface="Sitka Heading" pitchFamily="2" charset="0"/>
              </a:rPr>
              <a:t> computer system, network, or sensitive information from unauthorized access, use, disclosure, disruption, modification, or destruction. This includes protection against malware, viruses, hacking, phishing, and other types of cyberthreats</a:t>
            </a:r>
            <a:r>
              <a:rPr lang="en-US" sz="2200" dirty="0"/>
              <a:t>.</a:t>
            </a:r>
            <a:endParaRPr lang="en-IN" sz="2200" dirty="0"/>
          </a:p>
        </p:txBody>
      </p:sp>
    </p:spTree>
    <p:extLst>
      <p:ext uri="{BB962C8B-B14F-4D97-AF65-F5344CB8AC3E}">
        <p14:creationId xmlns:p14="http://schemas.microsoft.com/office/powerpoint/2010/main" val="8679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04ED-387B-FDB2-9403-B62F796C8F14}"/>
              </a:ext>
            </a:extLst>
          </p:cNvPr>
          <p:cNvSpPr>
            <a:spLocks noGrp="1"/>
          </p:cNvSpPr>
          <p:nvPr>
            <p:ph type="title"/>
          </p:nvPr>
        </p:nvSpPr>
        <p:spPr>
          <a:xfrm>
            <a:off x="152400" y="152400"/>
            <a:ext cx="9121602" cy="1778000"/>
          </a:xfrm>
        </p:spPr>
        <p:txBody>
          <a:bodyPr/>
          <a:lstStyle/>
          <a:p>
            <a:r>
              <a:rPr lang="en-IN" u="sng" spc="25" dirty="0"/>
              <a:t>A</a:t>
            </a:r>
            <a:r>
              <a:rPr lang="en-IN" u="sng" spc="-5" dirty="0"/>
              <a:t>G</a:t>
            </a:r>
            <a:r>
              <a:rPr lang="en-IN" u="sng" spc="-35" dirty="0"/>
              <a:t>E</a:t>
            </a:r>
            <a:r>
              <a:rPr lang="en-IN" u="sng" spc="15" dirty="0"/>
              <a:t>N</a:t>
            </a:r>
            <a:r>
              <a:rPr lang="en-IN" u="sng" dirty="0"/>
              <a:t>DA</a:t>
            </a:r>
          </a:p>
        </p:txBody>
      </p:sp>
      <p:sp>
        <p:nvSpPr>
          <p:cNvPr id="3" name="Content Placeholder 2">
            <a:extLst>
              <a:ext uri="{FF2B5EF4-FFF2-40B4-BE49-F238E27FC236}">
                <a16:creationId xmlns:a16="http://schemas.microsoft.com/office/drawing/2014/main" id="{2CC81D25-7191-0B48-15BB-B7DEF3E1EA1A}"/>
              </a:ext>
            </a:extLst>
          </p:cNvPr>
          <p:cNvSpPr>
            <a:spLocks noGrp="1"/>
          </p:cNvSpPr>
          <p:nvPr>
            <p:ph idx="1"/>
          </p:nvPr>
        </p:nvSpPr>
        <p:spPr>
          <a:xfrm>
            <a:off x="838200" y="990600"/>
            <a:ext cx="6705600" cy="5410200"/>
          </a:xfrm>
        </p:spPr>
        <p:txBody>
          <a:bodyPr>
            <a:normAutofit fontScale="92500" lnSpcReduction="20000"/>
          </a:bodyPr>
          <a:lstStyle/>
          <a:p>
            <a:r>
              <a:rPr lang="en-US" sz="2400" dirty="0">
                <a:latin typeface="Sitka Heading" pitchFamily="2" charset="0"/>
              </a:rPr>
              <a:t>PROBLEM STATEMENT</a:t>
            </a:r>
          </a:p>
          <a:p>
            <a:endParaRPr lang="en-US" sz="2400" dirty="0">
              <a:latin typeface="Sitka Heading" pitchFamily="2" charset="0"/>
            </a:endParaRPr>
          </a:p>
          <a:p>
            <a:r>
              <a:rPr lang="en-US" sz="2400" dirty="0">
                <a:latin typeface="Sitka Heading" pitchFamily="2" charset="0"/>
              </a:rPr>
              <a:t>PROJECT OVERVIEW</a:t>
            </a:r>
          </a:p>
          <a:p>
            <a:endParaRPr lang="en-US" sz="2400" dirty="0">
              <a:latin typeface="Sitka Heading" pitchFamily="2" charset="0"/>
            </a:endParaRPr>
          </a:p>
          <a:p>
            <a:r>
              <a:rPr lang="en-US" sz="2400" dirty="0">
                <a:latin typeface="Sitka Heading" pitchFamily="2" charset="0"/>
              </a:rPr>
              <a:t>WHO ARE THE END USER</a:t>
            </a:r>
          </a:p>
          <a:p>
            <a:endParaRPr lang="en-US" sz="2400" dirty="0">
              <a:latin typeface="Sitka Heading" pitchFamily="2" charset="0"/>
            </a:endParaRPr>
          </a:p>
          <a:p>
            <a:r>
              <a:rPr lang="en-US" sz="2400" dirty="0">
                <a:latin typeface="Sitka Heading" pitchFamily="2" charset="0"/>
              </a:rPr>
              <a:t>SOLUTION &amp; ITS VALUE</a:t>
            </a:r>
          </a:p>
          <a:p>
            <a:endParaRPr lang="en-US" sz="2400" dirty="0">
              <a:latin typeface="Sitka Heading" pitchFamily="2" charset="0"/>
            </a:endParaRPr>
          </a:p>
          <a:p>
            <a:r>
              <a:rPr lang="en-US" sz="2400" dirty="0">
                <a:latin typeface="Sitka Heading" pitchFamily="2" charset="0"/>
              </a:rPr>
              <a:t>MODELLING</a:t>
            </a:r>
          </a:p>
          <a:p>
            <a:endParaRPr lang="en-US" sz="2400" dirty="0">
              <a:latin typeface="Sitka Heading" pitchFamily="2" charset="0"/>
            </a:endParaRPr>
          </a:p>
          <a:p>
            <a:r>
              <a:rPr lang="en-US" sz="2400" dirty="0">
                <a:latin typeface="Sitka Heading" pitchFamily="2" charset="0"/>
              </a:rPr>
              <a:t>RESULST</a:t>
            </a:r>
          </a:p>
          <a:p>
            <a:endParaRPr lang="en-US" sz="2400" dirty="0">
              <a:latin typeface="Sitka Heading" pitchFamily="2" charset="0"/>
            </a:endParaRPr>
          </a:p>
          <a:p>
            <a:r>
              <a:rPr lang="en-US" sz="2400" dirty="0">
                <a:latin typeface="Sitka Heading" pitchFamily="2" charset="0"/>
              </a:rPr>
              <a:t>PROJECT LINK</a:t>
            </a:r>
            <a:endParaRPr lang="en-IN" sz="2400" dirty="0">
              <a:latin typeface="Sitka Heading" pitchFamily="2" charset="0"/>
            </a:endParaRPr>
          </a:p>
        </p:txBody>
      </p:sp>
    </p:spTree>
    <p:extLst>
      <p:ext uri="{BB962C8B-B14F-4D97-AF65-F5344CB8AC3E}">
        <p14:creationId xmlns:p14="http://schemas.microsoft.com/office/powerpoint/2010/main" val="190349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4724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90500"/>
            <a:ext cx="6248399"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u="sng" spc="-20" dirty="0">
                <a:latin typeface="Angsana New" panose="02020603050405020304" pitchFamily="18" charset="-34"/>
                <a:cs typeface="Angsana New" panose="02020603050405020304" pitchFamily="18" charset="-34"/>
              </a:rPr>
              <a:t>P</a:t>
            </a:r>
            <a:r>
              <a:rPr sz="4400" u="sng" spc="15" dirty="0">
                <a:latin typeface="Angsana New" panose="02020603050405020304" pitchFamily="18" charset="-34"/>
                <a:cs typeface="Angsana New" panose="02020603050405020304" pitchFamily="18" charset="-34"/>
              </a:rPr>
              <a:t>ROB</a:t>
            </a:r>
            <a:r>
              <a:rPr sz="4400" u="sng" spc="55" dirty="0">
                <a:latin typeface="Angsana New" panose="02020603050405020304" pitchFamily="18" charset="-34"/>
                <a:cs typeface="Angsana New" panose="02020603050405020304" pitchFamily="18" charset="-34"/>
              </a:rPr>
              <a:t>L</a:t>
            </a:r>
            <a:r>
              <a:rPr sz="4400" u="sng" spc="-20" dirty="0">
                <a:latin typeface="Angsana New" panose="02020603050405020304" pitchFamily="18" charset="-34"/>
                <a:cs typeface="Angsana New" panose="02020603050405020304" pitchFamily="18" charset="-34"/>
              </a:rPr>
              <a:t>E</a:t>
            </a:r>
            <a:r>
              <a:rPr sz="4400" u="sng" spc="20" dirty="0">
                <a:latin typeface="Angsana New" panose="02020603050405020304" pitchFamily="18" charset="-34"/>
                <a:cs typeface="Angsana New" panose="02020603050405020304" pitchFamily="18" charset="-34"/>
              </a:rPr>
              <a:t>M</a:t>
            </a:r>
            <a:r>
              <a:rPr lang="en-IN" sz="4400" u="sng" spc="20" dirty="0">
                <a:latin typeface="Angsana New" panose="02020603050405020304" pitchFamily="18" charset="-34"/>
                <a:cs typeface="Angsana New" panose="02020603050405020304" pitchFamily="18" charset="-34"/>
              </a:rPr>
              <a:t> </a:t>
            </a:r>
            <a:r>
              <a:rPr sz="4400" u="sng" spc="10" dirty="0">
                <a:latin typeface="Angsana New" panose="02020603050405020304" pitchFamily="18" charset="-34"/>
                <a:cs typeface="Angsana New" panose="02020603050405020304" pitchFamily="18" charset="-34"/>
              </a:rPr>
              <a:t>S</a:t>
            </a:r>
            <a:r>
              <a:rPr sz="4400" u="sng" spc="-370" dirty="0">
                <a:latin typeface="Angsana New" panose="02020603050405020304" pitchFamily="18" charset="-34"/>
                <a:cs typeface="Angsana New" panose="02020603050405020304" pitchFamily="18" charset="-34"/>
              </a:rPr>
              <a:t>T</a:t>
            </a:r>
            <a:r>
              <a:rPr sz="4400" u="sng" spc="-375" dirty="0">
                <a:latin typeface="Angsana New" panose="02020603050405020304" pitchFamily="18" charset="-34"/>
                <a:cs typeface="Angsana New" panose="02020603050405020304" pitchFamily="18" charset="-34"/>
              </a:rPr>
              <a:t>A</a:t>
            </a:r>
            <a:r>
              <a:rPr sz="4400" u="sng" spc="15" dirty="0">
                <a:latin typeface="Angsana New" panose="02020603050405020304" pitchFamily="18" charset="-34"/>
                <a:cs typeface="Angsana New" panose="02020603050405020304" pitchFamily="18" charset="-34"/>
              </a:rPr>
              <a:t>T</a:t>
            </a:r>
            <a:r>
              <a:rPr sz="4400" u="sng" spc="-10" dirty="0">
                <a:latin typeface="Angsana New" panose="02020603050405020304" pitchFamily="18" charset="-34"/>
                <a:cs typeface="Angsana New" panose="02020603050405020304" pitchFamily="18" charset="-34"/>
              </a:rPr>
              <a:t>E</a:t>
            </a:r>
            <a:r>
              <a:rPr sz="4400" u="sng" spc="-20" dirty="0">
                <a:latin typeface="Angsana New" panose="02020603050405020304" pitchFamily="18" charset="-34"/>
                <a:cs typeface="Angsana New" panose="02020603050405020304" pitchFamily="18" charset="-34"/>
              </a:rPr>
              <a:t>ME</a:t>
            </a:r>
            <a:r>
              <a:rPr sz="4400" u="sng" spc="10" dirty="0">
                <a:latin typeface="Angsana New" panose="02020603050405020304" pitchFamily="18" charset="-34"/>
                <a:cs typeface="Angsana New" panose="02020603050405020304" pitchFamily="18" charset="-34"/>
              </a:rPr>
              <a:t>NT</a:t>
            </a:r>
            <a:endParaRPr sz="4400" u="sng" dirty="0">
              <a:latin typeface="Angsana New" panose="02020603050405020304" pitchFamily="18" charset="-34"/>
              <a:cs typeface="Angsana New" panose="02020603050405020304" pitchFamily="18" charset="-34"/>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B5636948-667C-2408-8237-769698445102}"/>
              </a:ext>
            </a:extLst>
          </p:cNvPr>
          <p:cNvSpPr txBox="1"/>
          <p:nvPr/>
        </p:nvSpPr>
        <p:spPr>
          <a:xfrm>
            <a:off x="676274" y="1277957"/>
            <a:ext cx="7629526" cy="4401205"/>
          </a:xfrm>
          <a:prstGeom prst="rect">
            <a:avLst/>
          </a:prstGeom>
          <a:noFill/>
        </p:spPr>
        <p:txBody>
          <a:bodyPr wrap="square">
            <a:spAutoFit/>
          </a:bodyPr>
          <a:lstStyle/>
          <a:p>
            <a:r>
              <a:rPr lang="en-US" sz="2000" dirty="0">
                <a:latin typeface="Sitka Heading" pitchFamily="2" charset="0"/>
                <a:ea typeface="Cambria Math" panose="02040503050406030204" pitchFamily="18" charset="0"/>
              </a:rPr>
              <a:t>The increasing </a:t>
            </a:r>
            <a:r>
              <a:rPr lang="en-US" sz="2000" dirty="0" err="1">
                <a:latin typeface="Sitka Heading" pitchFamily="2" charset="0"/>
                <a:ea typeface="Cambria Math" panose="02040503050406030204" pitchFamily="18" charset="0"/>
              </a:rPr>
              <a:t>prevalente</a:t>
            </a:r>
            <a:r>
              <a:rPr lang="en-US" sz="2000" dirty="0">
                <a:latin typeface="Sitka Heading" pitchFamily="2" charset="0"/>
                <a:ea typeface="Cambria Math" panose="02040503050406030204" pitchFamily="18" charset="0"/>
              </a:rPr>
              <a:t>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endParaRPr lang="en-US" sz="2000" dirty="0">
              <a:latin typeface="Sitka Heading" pitchFamily="2" charset="0"/>
              <a:ea typeface="Cambria Math" panose="02040503050406030204" pitchFamily="18" charset="0"/>
            </a:endParaRPr>
          </a:p>
          <a:p>
            <a:r>
              <a:rPr lang="en-US" sz="2000" dirty="0">
                <a:latin typeface="Sitka Heading" pitchFamily="2" charset="0"/>
                <a:ea typeface="Cambria Math" panose="020405030504060302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sz="2000" dirty="0">
              <a:latin typeface="Sitka Heading" pitchFamily="2"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680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 y="190500"/>
            <a:ext cx="9121602"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u="sng" spc="5" dirty="0">
                <a:latin typeface="Angsana New" panose="02020603050405020304" pitchFamily="18" charset="-34"/>
                <a:cs typeface="Angsana New" panose="02020603050405020304" pitchFamily="18" charset="-34"/>
              </a:rPr>
              <a:t>PROJECT</a:t>
            </a:r>
            <a:r>
              <a:rPr lang="en-IN" sz="4800" u="sng" spc="5" dirty="0">
                <a:latin typeface="Angsana New" panose="02020603050405020304" pitchFamily="18" charset="-34"/>
                <a:cs typeface="Angsana New" panose="02020603050405020304" pitchFamily="18" charset="-34"/>
              </a:rPr>
              <a:t> </a:t>
            </a:r>
            <a:r>
              <a:rPr sz="4800" u="sng" spc="-20" dirty="0">
                <a:latin typeface="Angsana New" panose="02020603050405020304" pitchFamily="18" charset="-34"/>
                <a:cs typeface="Angsana New" panose="02020603050405020304" pitchFamily="18" charset="-34"/>
              </a:rPr>
              <a:t>OVERVIEW</a:t>
            </a:r>
            <a:endParaRPr sz="4800" u="sng" dirty="0">
              <a:latin typeface="Angsana New" panose="02020603050405020304" pitchFamily="18" charset="-34"/>
              <a:cs typeface="Angsana New" panose="02020603050405020304" pitchFamily="18" charset="-34"/>
            </a:endParaRPr>
          </a:p>
        </p:txBody>
      </p:sp>
      <p:sp>
        <p:nvSpPr>
          <p:cNvPr id="11" name="Text Placeholder 10">
            <a:extLst>
              <a:ext uri="{FF2B5EF4-FFF2-40B4-BE49-F238E27FC236}">
                <a16:creationId xmlns:a16="http://schemas.microsoft.com/office/drawing/2014/main" id="{8486E4B1-73CB-213E-4A8E-CA4BB11EE144}"/>
              </a:ext>
            </a:extLst>
          </p:cNvPr>
          <p:cNvSpPr>
            <a:spLocks noGrp="1"/>
          </p:cNvSpPr>
          <p:nvPr>
            <p:ph idx="1"/>
          </p:nvPr>
        </p:nvSpPr>
        <p:spPr>
          <a:xfrm>
            <a:off x="304800" y="1497420"/>
            <a:ext cx="8763000" cy="4729070"/>
          </a:xfrm>
        </p:spPr>
        <p:txBody>
          <a:bodyPr>
            <a:noAutofit/>
          </a:bodyPr>
          <a:lstStyle/>
          <a:p>
            <a:r>
              <a:rPr lang="en-US" sz="2200" dirty="0">
                <a:latin typeface="Sitka Heading" pitchFamily="2" charset="0"/>
                <a:ea typeface="Cambria Math" panose="02040503050406030204" pitchFamily="18" charset="0"/>
              </a:rPr>
              <a:t> - Imagine delving into the realm of cybersecurity by crafting a cutting-edge Python keylogger enriched with a sleek graphical interface using </a:t>
            </a:r>
            <a:r>
              <a:rPr lang="en-US" sz="2200" dirty="0" err="1">
                <a:latin typeface="Sitka Heading" pitchFamily="2" charset="0"/>
                <a:ea typeface="Cambria Math" panose="02040503050406030204" pitchFamily="18" charset="0"/>
              </a:rPr>
              <a:t>tkinter</a:t>
            </a:r>
            <a:r>
              <a:rPr lang="en-US" sz="2200" dirty="0">
                <a:latin typeface="Sitka Heading" pitchFamily="2" charset="0"/>
                <a:ea typeface="Cambria Math" panose="02040503050406030204" pitchFamily="18" charset="0"/>
              </a:rPr>
              <a:t>. This project embarks on a journey to blend the art of key press monitoring with the science of user-friendly design, culminating in a dynamic tool that captures keystrokes with precision and presents them in a visually engaging format</a:t>
            </a:r>
          </a:p>
          <a:p>
            <a:pPr marL="342900" indent="-342900">
              <a:buFontTx/>
              <a:buChar char="-"/>
            </a:pPr>
            <a:endParaRPr lang="en-US" sz="2200" dirty="0">
              <a:latin typeface="Sitka Heading" pitchFamily="2" charset="0"/>
              <a:ea typeface="Cambria Math" panose="02040503050406030204" pitchFamily="18" charset="0"/>
            </a:endParaRPr>
          </a:p>
          <a:p>
            <a:r>
              <a:rPr lang="en-US" sz="2200" dirty="0">
                <a:latin typeface="Sitka Heading" pitchFamily="2" charset="0"/>
                <a:ea typeface="Cambria Math" panose="02040503050406030204" pitchFamily="18" charset="0"/>
              </a:rPr>
              <a:t>- By harmonizing technical prowess with aesthetic appeal, this endeavor not only enhances data logging efficiency but also elevates the user experience, offering a novel perspective on the intersection of functionality and style in software development</a:t>
            </a:r>
            <a:endParaRPr lang="en-IN" sz="2200" dirty="0">
              <a:latin typeface="Sitka Heading" pitchFamily="2" charset="0"/>
              <a:ea typeface="Cambria Math"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16F8-950D-3C07-ED33-A2B741676669}"/>
              </a:ext>
            </a:extLst>
          </p:cNvPr>
          <p:cNvSpPr>
            <a:spLocks noGrp="1"/>
          </p:cNvSpPr>
          <p:nvPr>
            <p:ph type="title"/>
          </p:nvPr>
        </p:nvSpPr>
        <p:spPr>
          <a:xfrm>
            <a:off x="457200" y="592693"/>
            <a:ext cx="10827067" cy="758190"/>
          </a:xfrm>
        </p:spPr>
        <p:txBody>
          <a:bodyPr>
            <a:normAutofit/>
          </a:bodyPr>
          <a:lstStyle/>
          <a:p>
            <a:r>
              <a:rPr lang="en-IN" u="sng" dirty="0">
                <a:latin typeface="Algerian" panose="04020705040A02060702" pitchFamily="82" charset="0"/>
              </a:rPr>
              <a:t>APPLICATIONS OF KEY-LOGGER</a:t>
            </a:r>
          </a:p>
        </p:txBody>
      </p:sp>
      <p:sp>
        <p:nvSpPr>
          <p:cNvPr id="3" name="Text Placeholder 2">
            <a:extLst>
              <a:ext uri="{FF2B5EF4-FFF2-40B4-BE49-F238E27FC236}">
                <a16:creationId xmlns:a16="http://schemas.microsoft.com/office/drawing/2014/main" id="{C75CAFF4-28C6-9888-6954-907DF108D0BD}"/>
              </a:ext>
            </a:extLst>
          </p:cNvPr>
          <p:cNvSpPr>
            <a:spLocks noGrp="1"/>
          </p:cNvSpPr>
          <p:nvPr>
            <p:ph idx="1"/>
          </p:nvPr>
        </p:nvSpPr>
        <p:spPr>
          <a:xfrm>
            <a:off x="533400" y="1600200"/>
            <a:ext cx="9067800" cy="4308872"/>
          </a:xfrm>
        </p:spPr>
        <p:txBody>
          <a:bodyPr>
            <a:normAutofit fontScale="92500" lnSpcReduction="20000"/>
          </a:bodyPr>
          <a:lstStyle/>
          <a:p>
            <a:pPr marL="0" indent="0">
              <a:buNone/>
            </a:pPr>
            <a:r>
              <a:rPr lang="en-US" sz="3500" dirty="0">
                <a:latin typeface="Angsana New" panose="02020603050405020304" pitchFamily="18" charset="-34"/>
                <a:cs typeface="Angsana New" panose="02020603050405020304" pitchFamily="18" charset="-34"/>
              </a:rPr>
              <a:t>1. Intrusion Detection</a:t>
            </a:r>
            <a:r>
              <a:rPr lang="en-US" sz="2200" dirty="0">
                <a:latin typeface="Cambria Math" panose="02040503050406030204" pitchFamily="18" charset="0"/>
                <a:ea typeface="Cambria Math" panose="02040503050406030204" pitchFamily="18" charset="0"/>
                <a:cs typeface="Angsana New" panose="02020603050405020304" pitchFamily="18" charset="-34"/>
              </a:rPr>
              <a:t>: </a:t>
            </a:r>
            <a:r>
              <a:rPr lang="en-US" sz="2400" dirty="0">
                <a:latin typeface="Sitka Heading" pitchFamily="2" charset="0"/>
                <a:ea typeface="Cambria Math" panose="02040503050406030204" pitchFamily="18" charset="0"/>
                <a:cs typeface="Angsana New" panose="02020603050405020304" pitchFamily="18" charset="-34"/>
              </a:rPr>
              <a:t>Keyloggers can be used as a part of intrusion detection systems to monitor user activity and detect suspicious behavior</a:t>
            </a:r>
          </a:p>
          <a:p>
            <a:pPr marL="457200" indent="-457200">
              <a:buAutoNum type="arabicPeriod"/>
            </a:pPr>
            <a:endParaRPr lang="en-US" sz="2400" dirty="0">
              <a:latin typeface="Sitka Heading" pitchFamily="2" charset="0"/>
              <a:ea typeface="Cambria Math" panose="02040503050406030204" pitchFamily="18" charset="0"/>
              <a:cs typeface="Angsana New" panose="02020603050405020304" pitchFamily="18" charset="-34"/>
            </a:endParaRPr>
          </a:p>
          <a:p>
            <a:pPr marL="0" indent="0">
              <a:buNone/>
            </a:pPr>
            <a:r>
              <a:rPr lang="en-US" sz="3500" dirty="0">
                <a:latin typeface="Angsana New" panose="02020603050405020304" pitchFamily="18" charset="-34"/>
                <a:cs typeface="Angsana New" panose="02020603050405020304" pitchFamily="18" charset="-34"/>
              </a:rPr>
              <a:t>2. Forensic Analysis</a:t>
            </a:r>
            <a:r>
              <a:rPr lang="en-US" sz="3200" dirty="0">
                <a:latin typeface="Angsana New" panose="02020603050405020304" pitchFamily="18" charset="-34"/>
                <a:cs typeface="Angsana New" panose="02020603050405020304" pitchFamily="18" charset="-34"/>
              </a:rPr>
              <a:t>: </a:t>
            </a:r>
            <a:r>
              <a:rPr lang="en-US" sz="2400" dirty="0">
                <a:latin typeface="Sitka Heading" pitchFamily="2" charset="0"/>
                <a:ea typeface="Cambria Math" panose="02040503050406030204" pitchFamily="18" charset="0"/>
                <a:cs typeface="Angsana New" panose="02020603050405020304" pitchFamily="18" charset="-34"/>
              </a:rPr>
              <a:t>Keyloggers can be valuable tools for digital forensic investigators when analyzing security incidents or investigating cybercrimes</a:t>
            </a:r>
          </a:p>
          <a:p>
            <a:pPr marL="0" indent="0">
              <a:buNone/>
            </a:pPr>
            <a:endParaRPr lang="en-US" sz="2400" dirty="0">
              <a:latin typeface="Sitka Heading" pitchFamily="2" charset="0"/>
              <a:ea typeface="Cambria Math" panose="02040503050406030204" pitchFamily="18" charset="0"/>
              <a:cs typeface="Angsana New" panose="02020603050405020304" pitchFamily="18" charset="-34"/>
            </a:endParaRPr>
          </a:p>
          <a:p>
            <a:pPr marL="0" indent="0">
              <a:buNone/>
            </a:pPr>
            <a:r>
              <a:rPr lang="en-US" sz="3500" dirty="0">
                <a:latin typeface="Angsana New" panose="02020603050405020304" pitchFamily="18" charset="-34"/>
                <a:cs typeface="Angsana New" panose="02020603050405020304" pitchFamily="18" charset="-34"/>
              </a:rPr>
              <a:t>3. Security Research and Testing</a:t>
            </a:r>
            <a:r>
              <a:rPr lang="en-US" sz="3200" dirty="0">
                <a:latin typeface="Angsana New" panose="02020603050405020304" pitchFamily="18" charset="-34"/>
                <a:cs typeface="Angsana New" panose="02020603050405020304" pitchFamily="18" charset="-34"/>
              </a:rPr>
              <a:t>: </a:t>
            </a:r>
            <a:r>
              <a:rPr lang="en-US" sz="2400" dirty="0">
                <a:latin typeface="Sitka Heading" pitchFamily="2" charset="0"/>
                <a:ea typeface="Cambria Math" panose="02040503050406030204" pitchFamily="18" charset="0"/>
                <a:cs typeface="Angsana New" panose="02020603050405020304" pitchFamily="18" charset="-34"/>
              </a:rPr>
              <a:t>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sz="2400" dirty="0">
              <a:latin typeface="Sitka Heading" pitchFamily="2" charset="0"/>
              <a:ea typeface="Cambria Math" panose="02040503050406030204" pitchFamily="18" charset="0"/>
              <a:cs typeface="Angsana New" panose="02020603050405020304" pitchFamily="18" charset="-34"/>
            </a:endParaRPr>
          </a:p>
        </p:txBody>
      </p:sp>
    </p:spTree>
    <p:extLst>
      <p:ext uri="{BB962C8B-B14F-4D97-AF65-F5344CB8AC3E}">
        <p14:creationId xmlns:p14="http://schemas.microsoft.com/office/powerpoint/2010/main" val="90808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C8BE-52ED-0E48-2550-539728D0402C}"/>
              </a:ext>
            </a:extLst>
          </p:cNvPr>
          <p:cNvSpPr>
            <a:spLocks noGrp="1"/>
          </p:cNvSpPr>
          <p:nvPr>
            <p:ph type="title"/>
          </p:nvPr>
        </p:nvSpPr>
        <p:spPr>
          <a:xfrm>
            <a:off x="152400" y="457200"/>
            <a:ext cx="9121602" cy="1473200"/>
          </a:xfrm>
        </p:spPr>
        <p:txBody>
          <a:bodyPr/>
          <a:lstStyle/>
          <a:p>
            <a:r>
              <a:rPr lang="en-IN" u="sng" dirty="0">
                <a:latin typeface="Algerian" panose="04020705040A02060702" pitchFamily="82" charset="0"/>
              </a:rPr>
              <a:t>APPLICATIONS OF KEY-LOGGER</a:t>
            </a:r>
            <a:endParaRPr lang="en-IN" u="sng" dirty="0"/>
          </a:p>
        </p:txBody>
      </p:sp>
      <p:sp>
        <p:nvSpPr>
          <p:cNvPr id="3" name="Text Placeholder 2">
            <a:extLst>
              <a:ext uri="{FF2B5EF4-FFF2-40B4-BE49-F238E27FC236}">
                <a16:creationId xmlns:a16="http://schemas.microsoft.com/office/drawing/2014/main" id="{8816C04F-0C15-D846-A652-C47BD98CECBA}"/>
              </a:ext>
            </a:extLst>
          </p:cNvPr>
          <p:cNvSpPr>
            <a:spLocks noGrp="1"/>
          </p:cNvSpPr>
          <p:nvPr>
            <p:ph idx="1"/>
          </p:nvPr>
        </p:nvSpPr>
        <p:spPr>
          <a:xfrm>
            <a:off x="609600" y="1577340"/>
            <a:ext cx="8686800" cy="3108543"/>
          </a:xfrm>
        </p:spPr>
        <p:txBody>
          <a:bodyPr>
            <a:normAutofit fontScale="92500"/>
          </a:bodyPr>
          <a:lstStyle/>
          <a:p>
            <a:pPr marL="0" indent="0">
              <a:buNone/>
            </a:pPr>
            <a:r>
              <a:rPr lang="en-US" dirty="0"/>
              <a:t> </a:t>
            </a:r>
            <a:r>
              <a:rPr lang="en-US" sz="3500" dirty="0">
                <a:latin typeface="Angsana New" panose="02020603050405020304" pitchFamily="18" charset="-34"/>
                <a:cs typeface="Angsana New" panose="02020603050405020304" pitchFamily="18" charset="-34"/>
              </a:rPr>
              <a:t>4.  Password Strength Testing</a:t>
            </a:r>
            <a:r>
              <a:rPr lang="en-US" sz="2200" dirty="0">
                <a:latin typeface="Cambria Math" panose="02040503050406030204" pitchFamily="18" charset="0"/>
                <a:ea typeface="Cambria Math" panose="02040503050406030204" pitchFamily="18" charset="0"/>
                <a:cs typeface="Angsana New" panose="02020603050405020304" pitchFamily="18" charset="-34"/>
              </a:rPr>
              <a:t>: </a:t>
            </a:r>
            <a:r>
              <a:rPr lang="en-US" sz="2200" dirty="0">
                <a:latin typeface="Cambria Math" panose="02040503050406030204" pitchFamily="18" charset="0"/>
                <a:ea typeface="Cambria Math" panose="02040503050406030204" pitchFamily="18" charset="0"/>
              </a:rPr>
              <a:t>Keyloggers can be used to test the  effectiveness of password policies by capturing and analyzing user passwords</a:t>
            </a:r>
          </a:p>
          <a:p>
            <a:pPr marL="0" indent="0">
              <a:buNone/>
            </a:pPr>
            <a:endParaRPr lang="en-US" sz="2200" dirty="0">
              <a:latin typeface="Cambria Math" panose="02040503050406030204" pitchFamily="18" charset="0"/>
              <a:ea typeface="Cambria Math" panose="02040503050406030204" pitchFamily="18" charset="0"/>
              <a:cs typeface="Angsana New" panose="02020603050405020304" pitchFamily="18" charset="-34"/>
            </a:endParaRPr>
          </a:p>
          <a:p>
            <a:pPr marL="0" indent="0">
              <a:buNone/>
            </a:pPr>
            <a:r>
              <a:rPr lang="en-US" sz="3500" dirty="0">
                <a:latin typeface="Angsana New" panose="02020603050405020304" pitchFamily="18" charset="-34"/>
                <a:cs typeface="Angsana New" panose="02020603050405020304" pitchFamily="18" charset="-34"/>
              </a:rPr>
              <a:t>5.   Insider Threat Detection</a:t>
            </a:r>
            <a:r>
              <a:rPr lang="en-US" sz="2200" dirty="0">
                <a:latin typeface="Cambria Math" panose="02040503050406030204" pitchFamily="18" charset="0"/>
                <a:ea typeface="Cambria Math" panose="02040503050406030204" pitchFamily="18" charset="0"/>
                <a:cs typeface="Angsana New" panose="02020603050405020304" pitchFamily="18" charset="-34"/>
              </a:rPr>
              <a:t>: </a:t>
            </a:r>
            <a:r>
              <a:rPr lang="en-US" sz="2200" dirty="0">
                <a:latin typeface="Cambria Math" panose="02040503050406030204" pitchFamily="18" charset="0"/>
                <a:ea typeface="Cambria Math" panose="02040503050406030204" pitchFamily="18" charset="0"/>
              </a:rPr>
              <a:t>Keyloggers can assist in detecting insider threats by monitoring employee activity and identifying suspicious behavior, such as unauthorized access to sensitive information or attempts to exfiltrate data</a:t>
            </a:r>
            <a:endParaRPr lang="en-IN"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8433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543800" y="50228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38214"/>
            <a:ext cx="10515600" cy="509114"/>
          </a:xfrm>
          <a:prstGeom prst="rect">
            <a:avLst/>
          </a:prstGeom>
        </p:spPr>
        <p:txBody>
          <a:bodyPr vert="horz" wrap="square" lIns="0" tIns="16510" rIns="0" bIns="0" rtlCol="0">
            <a:spAutoFit/>
          </a:bodyPr>
          <a:lstStyle/>
          <a:p>
            <a:pPr marL="12700">
              <a:lnSpc>
                <a:spcPct val="100000"/>
              </a:lnSpc>
              <a:spcBef>
                <a:spcPts val="130"/>
              </a:spcBef>
            </a:pPr>
            <a:r>
              <a:rPr sz="3200" u="sng" spc="25" dirty="0">
                <a:latin typeface="Algerian" panose="04020705040A02060702" pitchFamily="82" charset="0"/>
              </a:rPr>
              <a:t>W</a:t>
            </a:r>
            <a:r>
              <a:rPr sz="3200" u="sng" spc="-20" dirty="0">
                <a:latin typeface="Algerian" panose="04020705040A02060702" pitchFamily="82" charset="0"/>
              </a:rPr>
              <a:t>H</a:t>
            </a:r>
            <a:r>
              <a:rPr sz="3200" u="sng" spc="20" dirty="0">
                <a:latin typeface="Algerian" panose="04020705040A02060702" pitchFamily="82" charset="0"/>
              </a:rPr>
              <a:t>O</a:t>
            </a:r>
            <a:r>
              <a:rPr sz="3200" u="sng" spc="-235" dirty="0">
                <a:latin typeface="Algerian" panose="04020705040A02060702" pitchFamily="82" charset="0"/>
              </a:rPr>
              <a:t> </a:t>
            </a:r>
            <a:r>
              <a:rPr sz="3200" u="sng" spc="-10" dirty="0">
                <a:latin typeface="Algerian" panose="04020705040A02060702" pitchFamily="82" charset="0"/>
              </a:rPr>
              <a:t>AR</a:t>
            </a:r>
            <a:r>
              <a:rPr sz="3200" u="sng" spc="15" dirty="0">
                <a:latin typeface="Algerian" panose="04020705040A02060702" pitchFamily="82" charset="0"/>
              </a:rPr>
              <a:t>E</a:t>
            </a:r>
            <a:r>
              <a:rPr sz="3200" u="sng" spc="-35" dirty="0">
                <a:latin typeface="Algerian" panose="04020705040A02060702" pitchFamily="82" charset="0"/>
              </a:rPr>
              <a:t> </a:t>
            </a:r>
            <a:r>
              <a:rPr sz="3200" u="sng" spc="-10" dirty="0">
                <a:latin typeface="Algerian" panose="04020705040A02060702" pitchFamily="82" charset="0"/>
              </a:rPr>
              <a:t>T</a:t>
            </a:r>
            <a:r>
              <a:rPr sz="3200" u="sng" spc="-15" dirty="0">
                <a:latin typeface="Algerian" panose="04020705040A02060702" pitchFamily="82" charset="0"/>
              </a:rPr>
              <a:t>H</a:t>
            </a:r>
            <a:r>
              <a:rPr sz="3200" u="sng" spc="15" dirty="0">
                <a:latin typeface="Algerian" panose="04020705040A02060702" pitchFamily="82" charset="0"/>
              </a:rPr>
              <a:t>E</a:t>
            </a:r>
            <a:r>
              <a:rPr sz="3200" u="sng" spc="-35" dirty="0">
                <a:latin typeface="Algerian" panose="04020705040A02060702" pitchFamily="82" charset="0"/>
              </a:rPr>
              <a:t> </a:t>
            </a:r>
            <a:r>
              <a:rPr sz="3200" u="sng" spc="-20" dirty="0">
                <a:latin typeface="Algerian" panose="04020705040A02060702" pitchFamily="82" charset="0"/>
              </a:rPr>
              <a:t>E</a:t>
            </a:r>
            <a:r>
              <a:rPr sz="3200" u="sng" spc="30" dirty="0">
                <a:latin typeface="Algerian" panose="04020705040A02060702" pitchFamily="82" charset="0"/>
              </a:rPr>
              <a:t>N</a:t>
            </a:r>
            <a:r>
              <a:rPr sz="3200" u="sng" spc="15" dirty="0">
                <a:latin typeface="Algerian" panose="04020705040A02060702" pitchFamily="82" charset="0"/>
              </a:rPr>
              <a:t>D</a:t>
            </a:r>
            <a:r>
              <a:rPr sz="3200" u="sng" spc="-45" dirty="0">
                <a:latin typeface="Algerian" panose="04020705040A02060702" pitchFamily="82" charset="0"/>
              </a:rPr>
              <a:t> </a:t>
            </a:r>
            <a:r>
              <a:rPr sz="3200" u="sng" dirty="0">
                <a:latin typeface="Algerian" panose="04020705040A02060702" pitchFamily="82" charset="0"/>
              </a:rPr>
              <a:t>U</a:t>
            </a:r>
            <a:r>
              <a:rPr sz="3200" u="sng" spc="10" dirty="0">
                <a:latin typeface="Algerian" panose="04020705040A02060702" pitchFamily="82" charset="0"/>
              </a:rPr>
              <a:t>S</a:t>
            </a:r>
            <a:r>
              <a:rPr sz="3200" u="sng" spc="-25" dirty="0">
                <a:latin typeface="Algerian" panose="04020705040A02060702" pitchFamily="82" charset="0"/>
              </a:rPr>
              <a:t>E</a:t>
            </a:r>
            <a:r>
              <a:rPr sz="3200" u="sng" spc="-10" dirty="0">
                <a:latin typeface="Algerian" panose="04020705040A02060702" pitchFamily="82" charset="0"/>
              </a:rPr>
              <a:t>R</a:t>
            </a:r>
            <a:r>
              <a:rPr sz="3200" u="sng" spc="5" dirty="0">
                <a:latin typeface="Algerian" panose="04020705040A02060702" pitchFamily="82" charset="0"/>
              </a:rPr>
              <a:t>S?</a:t>
            </a:r>
            <a:endParaRPr sz="3200" u="sng" dirty="0">
              <a:latin typeface="Algerian" panose="04020705040A02060702" pitchFamily="82" charset="0"/>
            </a:endParaRPr>
          </a:p>
        </p:txBody>
      </p:sp>
      <p:sp>
        <p:nvSpPr>
          <p:cNvPr id="9" name="Text Placeholder 8">
            <a:extLst>
              <a:ext uri="{FF2B5EF4-FFF2-40B4-BE49-F238E27FC236}">
                <a16:creationId xmlns:a16="http://schemas.microsoft.com/office/drawing/2014/main" id="{B6EBB47C-B20F-6898-665D-E9CC7D23808E}"/>
              </a:ext>
            </a:extLst>
          </p:cNvPr>
          <p:cNvSpPr>
            <a:spLocks noGrp="1"/>
          </p:cNvSpPr>
          <p:nvPr>
            <p:ph idx="1"/>
          </p:nvPr>
        </p:nvSpPr>
        <p:spPr>
          <a:xfrm>
            <a:off x="256233" y="1418985"/>
            <a:ext cx="8430567" cy="4198199"/>
          </a:xfrm>
        </p:spPr>
        <p:txBody>
          <a:bodyPr>
            <a:normAutofit lnSpcReduction="10000"/>
          </a:bodyPr>
          <a:lstStyle/>
          <a:p>
            <a:r>
              <a:rPr lang="en-US" sz="2200" dirty="0">
                <a:latin typeface="Cambria Math" panose="02040503050406030204" pitchFamily="18" charset="0"/>
                <a:ea typeface="Cambria Math" panose="02040503050406030204" pitchFamily="18" charset="0"/>
              </a:rPr>
              <a:t> </a:t>
            </a:r>
            <a:r>
              <a:rPr lang="en-US" sz="2300" dirty="0">
                <a:latin typeface="Sitka Heading" pitchFamily="2" charset="0"/>
                <a:ea typeface="Cambria Math" panose="02040503050406030204" pitchFamily="18" charset="0"/>
              </a:rPr>
              <a:t>The end users of this project could include cybersecurity professionals, software developers, ethical hackers, and individuals seeking to monitor and log keystrokes for security or productivity purposes.</a:t>
            </a:r>
          </a:p>
          <a:p>
            <a:pPr marL="342900" indent="-342900">
              <a:buFontTx/>
              <a:buChar char="-"/>
            </a:pPr>
            <a:endParaRPr lang="en-US" sz="2300" dirty="0">
              <a:latin typeface="Sitka Heading" pitchFamily="2" charset="0"/>
              <a:ea typeface="Cambria Math" panose="02040503050406030204" pitchFamily="18" charset="0"/>
            </a:endParaRPr>
          </a:p>
          <a:p>
            <a:r>
              <a:rPr lang="en-US" sz="2300" dirty="0">
                <a:latin typeface="Sitka Heading" pitchFamily="2" charset="0"/>
                <a:ea typeface="Cambria Math" panose="02040503050406030204" pitchFamily="18" charset="0"/>
              </a:rPr>
              <a:t>Additionally, students or researchers interested in cybersecurity concepts and Python programming may also find this project beneficial for learning and experimentation. The user-friendly GUI aspect could attract individuals who prefer a visually appealing and intuitive interface for interacting with the keylogging tool.</a:t>
            </a:r>
            <a:endParaRPr lang="en-IN" sz="2300" dirty="0">
              <a:latin typeface="Sitka Heading" pitchFamily="2" charset="0"/>
              <a:ea typeface="Cambria Math" panose="020405030504060302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1059</TotalTime>
  <Words>1065</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Angsana New</vt:lpstr>
      <vt:lpstr>Aptos</vt:lpstr>
      <vt:lpstr>Arial</vt:lpstr>
      <vt:lpstr>Cambria Math</vt:lpstr>
      <vt:lpstr>Sitka Heading</vt:lpstr>
      <vt:lpstr>Trebuchet MS</vt:lpstr>
      <vt:lpstr>Wingdings 3</vt:lpstr>
      <vt:lpstr>Facet</vt:lpstr>
      <vt:lpstr>SRIKARI GADIVEMULA</vt:lpstr>
      <vt:lpstr>PROJECT TITTLE: </vt:lpstr>
      <vt:lpstr>Key-logger &amp; security :</vt:lpstr>
      <vt:lpstr>AGENDA</vt:lpstr>
      <vt:lpstr>PROBLEM STATEMENT</vt:lpstr>
      <vt:lpstr>PROJECT OVERVIEW</vt:lpstr>
      <vt:lpstr>APPLICATIONS OF KEY-LOGGER</vt:lpstr>
      <vt:lpstr>APPLICATIONS OF KEY-LOGGER</vt:lpstr>
      <vt:lpstr>WHO ARE THE END USERS?</vt:lpstr>
      <vt:lpstr>YOUR SOLUTION AND ITS VALUE PROPOSITION</vt:lpstr>
      <vt:lpstr>THE WOW IN YOUR SOLUTION</vt:lpstr>
      <vt:lpstr> </vt:lpstr>
      <vt:lpstr>RESULTS :</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AJ SILVA</cp:lastModifiedBy>
  <cp:revision>1</cp:revision>
  <dcterms:created xsi:type="dcterms:W3CDTF">2024-06-03T05:48:59Z</dcterms:created>
  <dcterms:modified xsi:type="dcterms:W3CDTF">2024-06-24T12:11:51Z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