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47" d="100"/>
          <a:sy n="47" d="100"/>
        </p:scale>
        <p:origin x="10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8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585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0" name="Text 6"/>
          <p:cNvSpPr/>
          <p:nvPr/>
        </p:nvSpPr>
        <p:spPr>
          <a:xfrm>
            <a:off x="23885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73765" y="4203740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9" name="Text 15"/>
          <p:cNvSpPr/>
          <p:nvPr/>
        </p:nvSpPr>
        <p:spPr>
          <a:xfrm>
            <a:off x="1073765" y="5706070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56FF0-9337-F1A9-C267-CA6BC9958A5C}"/>
              </a:ext>
            </a:extLst>
          </p:cNvPr>
          <p:cNvSpPr txBox="1"/>
          <p:nvPr/>
        </p:nvSpPr>
        <p:spPr>
          <a:xfrm>
            <a:off x="655092" y="1228299"/>
            <a:ext cx="13142109" cy="956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7545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level prediction - data and strategy  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developed model demonstrates promising accuracy in predicting stock levels, enabling more informed procurement decisions and minimizing stockouts.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this model can significantly improve inventory management efficiency and optimize procurement strategies.</a:t>
            </a:r>
          </a:p>
          <a:p>
            <a:pPr marL="0" indent="0">
              <a:lnSpc>
                <a:spcPts val="7545"/>
              </a:lnSpc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ts val="7545"/>
              </a:lnSpc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ts val="7545"/>
              </a:lnSpc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ts val="7545"/>
              </a:lnSpc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ts val="7545"/>
              </a:lnSpc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Lakshmi Malladi</cp:lastModifiedBy>
  <cp:revision>3</cp:revision>
  <dcterms:created xsi:type="dcterms:W3CDTF">2024-05-05T14:40:06Z</dcterms:created>
  <dcterms:modified xsi:type="dcterms:W3CDTF">2024-05-06T14:41:18Z</dcterms:modified>
</cp:coreProperties>
</file>