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arykate" charset="1" panose="00000000000000000000"/>
      <p:regular r:id="rId10"/>
    </p:embeddedFont>
    <p:embeddedFont>
      <p:font typeface="Nunito" charset="1" panose="00000500000000000000"/>
      <p:regular r:id="rId11"/>
    </p:embeddedFont>
    <p:embeddedFont>
      <p:font typeface="Nunito Bold" charset="1" panose="00000800000000000000"/>
      <p:regular r:id="rId12"/>
    </p:embeddedFont>
    <p:embeddedFont>
      <p:font typeface="Nunito Bold Italics" charset="1" panose="00000000000000000000"/>
      <p:regular r:id="rId13"/>
    </p:embeddedFont>
    <p:embeddedFont>
      <p:font typeface="Nunito Light" charset="1" panose="00000400000000000000"/>
      <p:regular r:id="rId14"/>
    </p:embeddedFont>
    <p:embeddedFont>
      <p:font typeface="Nunito Heavy" charset="1" panose="00000000000000000000"/>
      <p:regular r:id="rId15"/>
    </p:embeddedFont>
    <p:embeddedFont>
      <p:font typeface="Nunito Heavy Italic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3.png" Type="http://schemas.openxmlformats.org/officeDocument/2006/relationships/image"/><Relationship Id="rId12" Target="../media/image24.png" Type="http://schemas.openxmlformats.org/officeDocument/2006/relationships/image"/><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5.png" Type="http://schemas.openxmlformats.org/officeDocument/2006/relationships/image"/><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2277429" y="811033"/>
            <a:ext cx="4826989" cy="1870844"/>
            <a:chOff x="0" y="0"/>
            <a:chExt cx="1394530" cy="540492"/>
          </a:xfrm>
        </p:grpSpPr>
        <p:sp>
          <p:nvSpPr>
            <p:cNvPr name="Freeform 4" id="4"/>
            <p:cNvSpPr/>
            <p:nvPr/>
          </p:nvSpPr>
          <p:spPr>
            <a:xfrm flipH="false" flipV="false" rot="0">
              <a:off x="92710" y="106680"/>
              <a:ext cx="1290390" cy="421112"/>
            </a:xfrm>
            <a:custGeom>
              <a:avLst/>
              <a:gdLst/>
              <a:ahLst/>
              <a:cxnLst/>
              <a:rect r="r" b="b" t="t" l="l"/>
              <a:pathLst>
                <a:path h="421112" w="1290390">
                  <a:moveTo>
                    <a:pt x="1263720" y="231882"/>
                  </a:moveTo>
                  <a:cubicBezTo>
                    <a:pt x="1263720" y="319512"/>
                    <a:pt x="1187520" y="390632"/>
                    <a:pt x="1106240" y="390632"/>
                  </a:cubicBezTo>
                  <a:lnTo>
                    <a:pt x="66040" y="390632"/>
                  </a:lnTo>
                  <a:cubicBezTo>
                    <a:pt x="43180" y="390632"/>
                    <a:pt x="20320" y="385552"/>
                    <a:pt x="0" y="376662"/>
                  </a:cubicBezTo>
                  <a:cubicBezTo>
                    <a:pt x="26670" y="404602"/>
                    <a:pt x="63500" y="421112"/>
                    <a:pt x="102351" y="421112"/>
                  </a:cubicBezTo>
                  <a:lnTo>
                    <a:pt x="1144340" y="421112"/>
                  </a:lnTo>
                  <a:cubicBezTo>
                    <a:pt x="1224350" y="421112"/>
                    <a:pt x="1290390" y="355072"/>
                    <a:pt x="1290390" y="275062"/>
                  </a:cubicBezTo>
                  <a:lnTo>
                    <a:pt x="1290390" y="95250"/>
                  </a:lnTo>
                  <a:cubicBezTo>
                    <a:pt x="1290390" y="58420"/>
                    <a:pt x="1276420" y="25400"/>
                    <a:pt x="1254830" y="0"/>
                  </a:cubicBezTo>
                  <a:cubicBezTo>
                    <a:pt x="1261180" y="16510"/>
                    <a:pt x="1263720" y="34290"/>
                    <a:pt x="1263720" y="52070"/>
                  </a:cubicBezTo>
                  <a:lnTo>
                    <a:pt x="1263720" y="231882"/>
                  </a:lnTo>
                  <a:close/>
                </a:path>
              </a:pathLst>
            </a:custGeom>
            <a:solidFill>
              <a:srgbClr val="704430"/>
            </a:solidFill>
          </p:spPr>
        </p:sp>
        <p:sp>
          <p:nvSpPr>
            <p:cNvPr name="Freeform 5" id="5"/>
            <p:cNvSpPr/>
            <p:nvPr/>
          </p:nvSpPr>
          <p:spPr>
            <a:xfrm flipH="false" flipV="false" rot="0">
              <a:off x="12700" y="12700"/>
              <a:ext cx="1329760" cy="471912"/>
            </a:xfrm>
            <a:custGeom>
              <a:avLst/>
              <a:gdLst/>
              <a:ahLst/>
              <a:cxnLst/>
              <a:rect r="r" b="b" t="t" l="l"/>
              <a:pathLst>
                <a:path h="471912" w="1329760">
                  <a:moveTo>
                    <a:pt x="146050" y="471912"/>
                  </a:moveTo>
                  <a:lnTo>
                    <a:pt x="1183710" y="471912"/>
                  </a:lnTo>
                  <a:cubicBezTo>
                    <a:pt x="1263720" y="471912"/>
                    <a:pt x="1329760" y="405872"/>
                    <a:pt x="1329760" y="325862"/>
                  </a:cubicBezTo>
                  <a:lnTo>
                    <a:pt x="1329760" y="146050"/>
                  </a:lnTo>
                  <a:cubicBezTo>
                    <a:pt x="1329760" y="66040"/>
                    <a:pt x="1263720" y="0"/>
                    <a:pt x="1183710" y="0"/>
                  </a:cubicBezTo>
                  <a:lnTo>
                    <a:pt x="146050" y="0"/>
                  </a:lnTo>
                  <a:cubicBezTo>
                    <a:pt x="66040" y="0"/>
                    <a:pt x="0" y="66040"/>
                    <a:pt x="0" y="146050"/>
                  </a:cubicBezTo>
                  <a:lnTo>
                    <a:pt x="0" y="325862"/>
                  </a:lnTo>
                  <a:cubicBezTo>
                    <a:pt x="0" y="407142"/>
                    <a:pt x="66040" y="471912"/>
                    <a:pt x="146050" y="471912"/>
                  </a:cubicBezTo>
                  <a:close/>
                </a:path>
              </a:pathLst>
            </a:custGeom>
            <a:solidFill>
              <a:srgbClr val="FFF3ED"/>
            </a:solidFill>
          </p:spPr>
        </p:sp>
        <p:sp>
          <p:nvSpPr>
            <p:cNvPr name="Freeform 6" id="6"/>
            <p:cNvSpPr/>
            <p:nvPr/>
          </p:nvSpPr>
          <p:spPr>
            <a:xfrm flipH="false" flipV="false" rot="0">
              <a:off x="0" y="0"/>
              <a:ext cx="1394530" cy="540492"/>
            </a:xfrm>
            <a:custGeom>
              <a:avLst/>
              <a:gdLst/>
              <a:ahLst/>
              <a:cxnLst/>
              <a:rect r="r" b="b" t="t" l="l"/>
              <a:pathLst>
                <a:path h="540492" w="1394530">
                  <a:moveTo>
                    <a:pt x="1331030" y="74930"/>
                  </a:moveTo>
                  <a:cubicBezTo>
                    <a:pt x="1303090" y="30480"/>
                    <a:pt x="1253560" y="0"/>
                    <a:pt x="1196410" y="0"/>
                  </a:cubicBezTo>
                  <a:lnTo>
                    <a:pt x="158750" y="0"/>
                  </a:lnTo>
                  <a:cubicBezTo>
                    <a:pt x="71120" y="0"/>
                    <a:pt x="0" y="71120"/>
                    <a:pt x="0" y="158750"/>
                  </a:cubicBezTo>
                  <a:lnTo>
                    <a:pt x="0" y="338562"/>
                  </a:lnTo>
                  <a:cubicBezTo>
                    <a:pt x="0" y="390632"/>
                    <a:pt x="25400" y="436352"/>
                    <a:pt x="63500" y="465562"/>
                  </a:cubicBezTo>
                  <a:cubicBezTo>
                    <a:pt x="91440" y="510012"/>
                    <a:pt x="140970" y="540492"/>
                    <a:pt x="196052" y="540492"/>
                  </a:cubicBezTo>
                  <a:lnTo>
                    <a:pt x="1235780" y="540492"/>
                  </a:lnTo>
                  <a:cubicBezTo>
                    <a:pt x="1323410" y="540492"/>
                    <a:pt x="1394530" y="469372"/>
                    <a:pt x="1394530" y="381742"/>
                  </a:cubicBezTo>
                  <a:lnTo>
                    <a:pt x="1394530" y="201930"/>
                  </a:lnTo>
                  <a:cubicBezTo>
                    <a:pt x="1394530" y="149860"/>
                    <a:pt x="1369130" y="104140"/>
                    <a:pt x="1331030" y="74930"/>
                  </a:cubicBezTo>
                  <a:close/>
                  <a:moveTo>
                    <a:pt x="12700" y="338562"/>
                  </a:moveTo>
                  <a:lnTo>
                    <a:pt x="12700" y="158750"/>
                  </a:lnTo>
                  <a:cubicBezTo>
                    <a:pt x="12700" y="78740"/>
                    <a:pt x="78740" y="12700"/>
                    <a:pt x="158750" y="12700"/>
                  </a:cubicBezTo>
                  <a:lnTo>
                    <a:pt x="1196410" y="12700"/>
                  </a:lnTo>
                  <a:cubicBezTo>
                    <a:pt x="1276420" y="12700"/>
                    <a:pt x="1342460" y="78740"/>
                    <a:pt x="1342460" y="158750"/>
                  </a:cubicBezTo>
                  <a:lnTo>
                    <a:pt x="1342460" y="338562"/>
                  </a:lnTo>
                  <a:cubicBezTo>
                    <a:pt x="1342460" y="418572"/>
                    <a:pt x="1276420" y="484612"/>
                    <a:pt x="1196410" y="484612"/>
                  </a:cubicBezTo>
                  <a:lnTo>
                    <a:pt x="158750" y="484612"/>
                  </a:lnTo>
                  <a:cubicBezTo>
                    <a:pt x="78740" y="484612"/>
                    <a:pt x="12700" y="419842"/>
                    <a:pt x="12700" y="338562"/>
                  </a:cubicBezTo>
                  <a:close/>
                  <a:moveTo>
                    <a:pt x="1383100" y="381742"/>
                  </a:moveTo>
                  <a:cubicBezTo>
                    <a:pt x="1383100" y="461752"/>
                    <a:pt x="1315790" y="527792"/>
                    <a:pt x="1235780" y="527792"/>
                  </a:cubicBezTo>
                  <a:lnTo>
                    <a:pt x="196052" y="527792"/>
                  </a:lnTo>
                  <a:cubicBezTo>
                    <a:pt x="157480" y="527792"/>
                    <a:pt x="120650" y="511282"/>
                    <a:pt x="93980" y="483342"/>
                  </a:cubicBezTo>
                  <a:cubicBezTo>
                    <a:pt x="114300" y="492232"/>
                    <a:pt x="135890" y="497312"/>
                    <a:pt x="160020" y="497312"/>
                  </a:cubicBezTo>
                  <a:lnTo>
                    <a:pt x="1197680" y="497312"/>
                  </a:lnTo>
                  <a:cubicBezTo>
                    <a:pt x="1285310" y="497312"/>
                    <a:pt x="1356430" y="426192"/>
                    <a:pt x="1356430" y="338562"/>
                  </a:cubicBezTo>
                  <a:lnTo>
                    <a:pt x="1356430" y="158750"/>
                  </a:lnTo>
                  <a:cubicBezTo>
                    <a:pt x="1356430" y="140970"/>
                    <a:pt x="1352620" y="123190"/>
                    <a:pt x="1347540" y="106680"/>
                  </a:cubicBezTo>
                  <a:cubicBezTo>
                    <a:pt x="1369130" y="132080"/>
                    <a:pt x="1383100" y="165100"/>
                    <a:pt x="1383100" y="201930"/>
                  </a:cubicBezTo>
                  <a:lnTo>
                    <a:pt x="1383100" y="381742"/>
                  </a:lnTo>
                  <a:close/>
                </a:path>
              </a:pathLst>
            </a:custGeom>
            <a:solidFill>
              <a:srgbClr val="704430"/>
            </a:solidFill>
          </p:spPr>
        </p:sp>
      </p:grpSp>
      <p:grpSp>
        <p:nvGrpSpPr>
          <p:cNvPr name="Group 7" id="7"/>
          <p:cNvGrpSpPr/>
          <p:nvPr/>
        </p:nvGrpSpPr>
        <p:grpSpPr>
          <a:xfrm rot="0">
            <a:off x="7094893" y="811033"/>
            <a:ext cx="1377979" cy="1870844"/>
            <a:chOff x="0" y="0"/>
            <a:chExt cx="398102" cy="540492"/>
          </a:xfrm>
        </p:grpSpPr>
        <p:sp>
          <p:nvSpPr>
            <p:cNvPr name="Freeform 8" id="8"/>
            <p:cNvSpPr/>
            <p:nvPr/>
          </p:nvSpPr>
          <p:spPr>
            <a:xfrm flipH="false" flipV="false" rot="0">
              <a:off x="92710" y="106680"/>
              <a:ext cx="293962" cy="421112"/>
            </a:xfrm>
            <a:custGeom>
              <a:avLst/>
              <a:gdLst/>
              <a:ahLst/>
              <a:cxnLst/>
              <a:rect r="r" b="b" t="t" l="l"/>
              <a:pathLst>
                <a:path h="421112" w="293962">
                  <a:moveTo>
                    <a:pt x="267292" y="231882"/>
                  </a:moveTo>
                  <a:cubicBezTo>
                    <a:pt x="267292" y="319512"/>
                    <a:pt x="191092" y="390632"/>
                    <a:pt x="109812" y="390632"/>
                  </a:cubicBezTo>
                  <a:lnTo>
                    <a:pt x="66040" y="390632"/>
                  </a:lnTo>
                  <a:cubicBezTo>
                    <a:pt x="43180" y="390632"/>
                    <a:pt x="20320" y="385552"/>
                    <a:pt x="0" y="376662"/>
                  </a:cubicBezTo>
                  <a:cubicBezTo>
                    <a:pt x="26670" y="404602"/>
                    <a:pt x="63500" y="421112"/>
                    <a:pt x="96001" y="421112"/>
                  </a:cubicBezTo>
                  <a:lnTo>
                    <a:pt x="147912" y="421112"/>
                  </a:lnTo>
                  <a:cubicBezTo>
                    <a:pt x="227922" y="421112"/>
                    <a:pt x="293962" y="355072"/>
                    <a:pt x="293962" y="275062"/>
                  </a:cubicBezTo>
                  <a:lnTo>
                    <a:pt x="293962" y="95250"/>
                  </a:lnTo>
                  <a:cubicBezTo>
                    <a:pt x="293962" y="58420"/>
                    <a:pt x="279992" y="25400"/>
                    <a:pt x="258402" y="0"/>
                  </a:cubicBezTo>
                  <a:cubicBezTo>
                    <a:pt x="264752" y="16510"/>
                    <a:pt x="267292" y="34290"/>
                    <a:pt x="267292" y="52070"/>
                  </a:cubicBezTo>
                  <a:lnTo>
                    <a:pt x="267292" y="231882"/>
                  </a:lnTo>
                  <a:close/>
                </a:path>
              </a:pathLst>
            </a:custGeom>
            <a:solidFill>
              <a:srgbClr val="704430"/>
            </a:solidFill>
          </p:spPr>
        </p:sp>
        <p:sp>
          <p:nvSpPr>
            <p:cNvPr name="Freeform 9" id="9"/>
            <p:cNvSpPr/>
            <p:nvPr/>
          </p:nvSpPr>
          <p:spPr>
            <a:xfrm flipH="false" flipV="false" rot="0">
              <a:off x="12700" y="12700"/>
              <a:ext cx="333332" cy="471912"/>
            </a:xfrm>
            <a:custGeom>
              <a:avLst/>
              <a:gdLst/>
              <a:ahLst/>
              <a:cxnLst/>
              <a:rect r="r" b="b" t="t" l="l"/>
              <a:pathLst>
                <a:path h="471912" w="333332">
                  <a:moveTo>
                    <a:pt x="146050" y="471912"/>
                  </a:moveTo>
                  <a:lnTo>
                    <a:pt x="187282" y="471912"/>
                  </a:lnTo>
                  <a:cubicBezTo>
                    <a:pt x="267292" y="471912"/>
                    <a:pt x="333332" y="405872"/>
                    <a:pt x="333332" y="325862"/>
                  </a:cubicBezTo>
                  <a:lnTo>
                    <a:pt x="333332" y="146050"/>
                  </a:lnTo>
                  <a:cubicBezTo>
                    <a:pt x="333332" y="66040"/>
                    <a:pt x="267292" y="0"/>
                    <a:pt x="187282" y="0"/>
                  </a:cubicBezTo>
                  <a:lnTo>
                    <a:pt x="146050" y="0"/>
                  </a:lnTo>
                  <a:cubicBezTo>
                    <a:pt x="66040" y="0"/>
                    <a:pt x="0" y="66040"/>
                    <a:pt x="0" y="146050"/>
                  </a:cubicBezTo>
                  <a:lnTo>
                    <a:pt x="0" y="325862"/>
                  </a:lnTo>
                  <a:cubicBezTo>
                    <a:pt x="0" y="407142"/>
                    <a:pt x="66040" y="471912"/>
                    <a:pt x="146050" y="471912"/>
                  </a:cubicBezTo>
                  <a:close/>
                </a:path>
              </a:pathLst>
            </a:custGeom>
            <a:solidFill>
              <a:srgbClr val="FFF3ED"/>
            </a:solidFill>
          </p:spPr>
        </p:sp>
        <p:sp>
          <p:nvSpPr>
            <p:cNvPr name="Freeform 10" id="10"/>
            <p:cNvSpPr/>
            <p:nvPr/>
          </p:nvSpPr>
          <p:spPr>
            <a:xfrm flipH="false" flipV="false" rot="0">
              <a:off x="0" y="0"/>
              <a:ext cx="398102" cy="540492"/>
            </a:xfrm>
            <a:custGeom>
              <a:avLst/>
              <a:gdLst/>
              <a:ahLst/>
              <a:cxnLst/>
              <a:rect r="r" b="b" t="t" l="l"/>
              <a:pathLst>
                <a:path h="540492" w="398102">
                  <a:moveTo>
                    <a:pt x="334602" y="74930"/>
                  </a:moveTo>
                  <a:cubicBezTo>
                    <a:pt x="306662" y="30480"/>
                    <a:pt x="257132" y="0"/>
                    <a:pt x="199982" y="0"/>
                  </a:cubicBezTo>
                  <a:lnTo>
                    <a:pt x="158750" y="0"/>
                  </a:lnTo>
                  <a:cubicBezTo>
                    <a:pt x="71120" y="0"/>
                    <a:pt x="0" y="71120"/>
                    <a:pt x="0" y="158750"/>
                  </a:cubicBezTo>
                  <a:lnTo>
                    <a:pt x="0" y="338562"/>
                  </a:lnTo>
                  <a:cubicBezTo>
                    <a:pt x="0" y="390632"/>
                    <a:pt x="25400" y="436352"/>
                    <a:pt x="63500" y="465562"/>
                  </a:cubicBezTo>
                  <a:cubicBezTo>
                    <a:pt x="91440" y="510012"/>
                    <a:pt x="140970" y="540492"/>
                    <a:pt x="188711" y="540492"/>
                  </a:cubicBezTo>
                  <a:lnTo>
                    <a:pt x="239352" y="540492"/>
                  </a:lnTo>
                  <a:cubicBezTo>
                    <a:pt x="326982" y="540492"/>
                    <a:pt x="398102" y="469372"/>
                    <a:pt x="398102" y="381742"/>
                  </a:cubicBezTo>
                  <a:lnTo>
                    <a:pt x="398102" y="201930"/>
                  </a:lnTo>
                  <a:cubicBezTo>
                    <a:pt x="398102" y="149860"/>
                    <a:pt x="372702" y="104140"/>
                    <a:pt x="334602" y="74930"/>
                  </a:cubicBezTo>
                  <a:close/>
                  <a:moveTo>
                    <a:pt x="12700" y="338562"/>
                  </a:moveTo>
                  <a:lnTo>
                    <a:pt x="12700" y="158750"/>
                  </a:lnTo>
                  <a:cubicBezTo>
                    <a:pt x="12700" y="78740"/>
                    <a:pt x="78740" y="12700"/>
                    <a:pt x="158750" y="12700"/>
                  </a:cubicBezTo>
                  <a:lnTo>
                    <a:pt x="199982" y="12700"/>
                  </a:lnTo>
                  <a:cubicBezTo>
                    <a:pt x="279992" y="12700"/>
                    <a:pt x="346032" y="78740"/>
                    <a:pt x="346032" y="158750"/>
                  </a:cubicBezTo>
                  <a:lnTo>
                    <a:pt x="346032" y="338562"/>
                  </a:lnTo>
                  <a:cubicBezTo>
                    <a:pt x="346032" y="418572"/>
                    <a:pt x="279992" y="484612"/>
                    <a:pt x="199982" y="484612"/>
                  </a:cubicBezTo>
                  <a:lnTo>
                    <a:pt x="158750" y="484612"/>
                  </a:lnTo>
                  <a:cubicBezTo>
                    <a:pt x="78740" y="484612"/>
                    <a:pt x="12700" y="419842"/>
                    <a:pt x="12700" y="338562"/>
                  </a:cubicBezTo>
                  <a:close/>
                  <a:moveTo>
                    <a:pt x="386672" y="381742"/>
                  </a:moveTo>
                  <a:cubicBezTo>
                    <a:pt x="386672" y="461752"/>
                    <a:pt x="319362" y="527792"/>
                    <a:pt x="239352" y="527792"/>
                  </a:cubicBezTo>
                  <a:lnTo>
                    <a:pt x="188711" y="527792"/>
                  </a:lnTo>
                  <a:cubicBezTo>
                    <a:pt x="157480" y="527792"/>
                    <a:pt x="120650" y="511282"/>
                    <a:pt x="93980" y="483342"/>
                  </a:cubicBezTo>
                  <a:cubicBezTo>
                    <a:pt x="114300" y="492232"/>
                    <a:pt x="135890" y="497312"/>
                    <a:pt x="160020" y="497312"/>
                  </a:cubicBezTo>
                  <a:lnTo>
                    <a:pt x="201252" y="497312"/>
                  </a:lnTo>
                  <a:cubicBezTo>
                    <a:pt x="288882" y="497312"/>
                    <a:pt x="360002" y="426192"/>
                    <a:pt x="360002" y="338562"/>
                  </a:cubicBezTo>
                  <a:lnTo>
                    <a:pt x="360002" y="158750"/>
                  </a:lnTo>
                  <a:cubicBezTo>
                    <a:pt x="360002" y="140970"/>
                    <a:pt x="356192" y="123190"/>
                    <a:pt x="351112" y="106680"/>
                  </a:cubicBezTo>
                  <a:cubicBezTo>
                    <a:pt x="372702" y="132080"/>
                    <a:pt x="386672" y="165100"/>
                    <a:pt x="386672" y="201930"/>
                  </a:cubicBezTo>
                  <a:lnTo>
                    <a:pt x="386672" y="381742"/>
                  </a:lnTo>
                  <a:close/>
                </a:path>
              </a:pathLst>
            </a:custGeom>
            <a:solidFill>
              <a:srgbClr val="704430"/>
            </a:solidFill>
          </p:spPr>
        </p:sp>
      </p:grpSp>
      <p:grpSp>
        <p:nvGrpSpPr>
          <p:cNvPr name="Group 11" id="11"/>
          <p:cNvGrpSpPr/>
          <p:nvPr/>
        </p:nvGrpSpPr>
        <p:grpSpPr>
          <a:xfrm rot="0">
            <a:off x="1520522" y="1795041"/>
            <a:ext cx="15323155" cy="7657113"/>
            <a:chOff x="0" y="0"/>
            <a:chExt cx="4426901" cy="2212161"/>
          </a:xfrm>
        </p:grpSpPr>
        <p:sp>
          <p:nvSpPr>
            <p:cNvPr name="Freeform 12" id="12"/>
            <p:cNvSpPr/>
            <p:nvPr/>
          </p:nvSpPr>
          <p:spPr>
            <a:xfrm flipH="false" flipV="false" rot="0">
              <a:off x="92710" y="106680"/>
              <a:ext cx="4322761" cy="2092781"/>
            </a:xfrm>
            <a:custGeom>
              <a:avLst/>
              <a:gdLst/>
              <a:ahLst/>
              <a:cxnLst/>
              <a:rect r="r" b="b" t="t" l="l"/>
              <a:pathLst>
                <a:path h="2092781" w="4322761">
                  <a:moveTo>
                    <a:pt x="4296091" y="1903551"/>
                  </a:moveTo>
                  <a:cubicBezTo>
                    <a:pt x="4296091" y="1991181"/>
                    <a:pt x="4219891" y="2062301"/>
                    <a:pt x="4138611" y="2062301"/>
                  </a:cubicBezTo>
                  <a:lnTo>
                    <a:pt x="66040" y="2062301"/>
                  </a:lnTo>
                  <a:cubicBezTo>
                    <a:pt x="43180" y="2062301"/>
                    <a:pt x="20320" y="2057221"/>
                    <a:pt x="0" y="2048331"/>
                  </a:cubicBezTo>
                  <a:cubicBezTo>
                    <a:pt x="26670" y="2076271"/>
                    <a:pt x="63500" y="2092781"/>
                    <a:pt x="121679" y="2092781"/>
                  </a:cubicBezTo>
                  <a:lnTo>
                    <a:pt x="4176711" y="2092781"/>
                  </a:lnTo>
                  <a:cubicBezTo>
                    <a:pt x="4256721" y="2092781"/>
                    <a:pt x="4322761" y="2026741"/>
                    <a:pt x="4322761" y="1946731"/>
                  </a:cubicBezTo>
                  <a:lnTo>
                    <a:pt x="4322761" y="95250"/>
                  </a:lnTo>
                  <a:cubicBezTo>
                    <a:pt x="4322761" y="58420"/>
                    <a:pt x="4308791" y="25400"/>
                    <a:pt x="4287201" y="0"/>
                  </a:cubicBezTo>
                  <a:cubicBezTo>
                    <a:pt x="4293551" y="16510"/>
                    <a:pt x="4296091" y="34290"/>
                    <a:pt x="4296091" y="52070"/>
                  </a:cubicBezTo>
                  <a:lnTo>
                    <a:pt x="4296091" y="1903551"/>
                  </a:lnTo>
                  <a:close/>
                </a:path>
              </a:pathLst>
            </a:custGeom>
            <a:solidFill>
              <a:srgbClr val="704430"/>
            </a:solidFill>
          </p:spPr>
        </p:sp>
        <p:sp>
          <p:nvSpPr>
            <p:cNvPr name="Freeform 13" id="13"/>
            <p:cNvSpPr/>
            <p:nvPr/>
          </p:nvSpPr>
          <p:spPr>
            <a:xfrm flipH="false" flipV="false" rot="0">
              <a:off x="12700" y="12700"/>
              <a:ext cx="4362131" cy="2143581"/>
            </a:xfrm>
            <a:custGeom>
              <a:avLst/>
              <a:gdLst/>
              <a:ahLst/>
              <a:cxnLst/>
              <a:rect r="r" b="b" t="t" l="l"/>
              <a:pathLst>
                <a:path h="2143581" w="4362131">
                  <a:moveTo>
                    <a:pt x="146050" y="2143581"/>
                  </a:moveTo>
                  <a:lnTo>
                    <a:pt x="4216081" y="2143581"/>
                  </a:lnTo>
                  <a:cubicBezTo>
                    <a:pt x="4296091" y="2143581"/>
                    <a:pt x="4362131" y="2077541"/>
                    <a:pt x="4362131" y="1997531"/>
                  </a:cubicBezTo>
                  <a:lnTo>
                    <a:pt x="4362131" y="146050"/>
                  </a:lnTo>
                  <a:cubicBezTo>
                    <a:pt x="4362131" y="66040"/>
                    <a:pt x="4296091" y="0"/>
                    <a:pt x="4216081" y="0"/>
                  </a:cubicBezTo>
                  <a:lnTo>
                    <a:pt x="146050" y="0"/>
                  </a:lnTo>
                  <a:cubicBezTo>
                    <a:pt x="66040" y="0"/>
                    <a:pt x="0" y="66040"/>
                    <a:pt x="0" y="146050"/>
                  </a:cubicBezTo>
                  <a:lnTo>
                    <a:pt x="0" y="1997531"/>
                  </a:lnTo>
                  <a:cubicBezTo>
                    <a:pt x="0" y="2078811"/>
                    <a:pt x="66040" y="2143581"/>
                    <a:pt x="146050" y="2143581"/>
                  </a:cubicBezTo>
                  <a:close/>
                </a:path>
              </a:pathLst>
            </a:custGeom>
            <a:solidFill>
              <a:srgbClr val="FFF3ED"/>
            </a:solidFill>
          </p:spPr>
        </p:sp>
        <p:sp>
          <p:nvSpPr>
            <p:cNvPr name="Freeform 14" id="14"/>
            <p:cNvSpPr/>
            <p:nvPr/>
          </p:nvSpPr>
          <p:spPr>
            <a:xfrm flipH="false" flipV="false" rot="0">
              <a:off x="0" y="0"/>
              <a:ext cx="4426901" cy="2212161"/>
            </a:xfrm>
            <a:custGeom>
              <a:avLst/>
              <a:gdLst/>
              <a:ahLst/>
              <a:cxnLst/>
              <a:rect r="r" b="b" t="t" l="l"/>
              <a:pathLst>
                <a:path h="2212161" w="4426901">
                  <a:moveTo>
                    <a:pt x="4363401" y="74930"/>
                  </a:moveTo>
                  <a:cubicBezTo>
                    <a:pt x="4335461" y="30480"/>
                    <a:pt x="4285931" y="0"/>
                    <a:pt x="4228781" y="0"/>
                  </a:cubicBezTo>
                  <a:lnTo>
                    <a:pt x="158750" y="0"/>
                  </a:lnTo>
                  <a:cubicBezTo>
                    <a:pt x="71120" y="0"/>
                    <a:pt x="0" y="71120"/>
                    <a:pt x="0" y="158750"/>
                  </a:cubicBezTo>
                  <a:lnTo>
                    <a:pt x="0" y="2010231"/>
                  </a:lnTo>
                  <a:cubicBezTo>
                    <a:pt x="0" y="2062301"/>
                    <a:pt x="25400" y="2108021"/>
                    <a:pt x="63500" y="2137231"/>
                  </a:cubicBezTo>
                  <a:cubicBezTo>
                    <a:pt x="91440" y="2181681"/>
                    <a:pt x="140970" y="2212161"/>
                    <a:pt x="218396" y="2212161"/>
                  </a:cubicBezTo>
                  <a:lnTo>
                    <a:pt x="4268151" y="2212161"/>
                  </a:lnTo>
                  <a:cubicBezTo>
                    <a:pt x="4355781" y="2212161"/>
                    <a:pt x="4426901" y="2141041"/>
                    <a:pt x="4426901" y="2053411"/>
                  </a:cubicBezTo>
                  <a:lnTo>
                    <a:pt x="4426901" y="201930"/>
                  </a:lnTo>
                  <a:cubicBezTo>
                    <a:pt x="4426901" y="149860"/>
                    <a:pt x="4401501" y="104140"/>
                    <a:pt x="4363401" y="74930"/>
                  </a:cubicBezTo>
                  <a:close/>
                  <a:moveTo>
                    <a:pt x="12700" y="2010231"/>
                  </a:moveTo>
                  <a:lnTo>
                    <a:pt x="12700" y="158750"/>
                  </a:lnTo>
                  <a:cubicBezTo>
                    <a:pt x="12700" y="78740"/>
                    <a:pt x="78740" y="12700"/>
                    <a:pt x="158750" y="12700"/>
                  </a:cubicBezTo>
                  <a:lnTo>
                    <a:pt x="4228781" y="12700"/>
                  </a:lnTo>
                  <a:cubicBezTo>
                    <a:pt x="4308791" y="12700"/>
                    <a:pt x="4374831" y="78740"/>
                    <a:pt x="4374831" y="158750"/>
                  </a:cubicBezTo>
                  <a:lnTo>
                    <a:pt x="4374831" y="2010231"/>
                  </a:lnTo>
                  <a:cubicBezTo>
                    <a:pt x="4374831" y="2090241"/>
                    <a:pt x="4308791" y="2156281"/>
                    <a:pt x="4228781" y="2156281"/>
                  </a:cubicBezTo>
                  <a:lnTo>
                    <a:pt x="158750" y="2156281"/>
                  </a:lnTo>
                  <a:cubicBezTo>
                    <a:pt x="78740" y="2156281"/>
                    <a:pt x="12700" y="2091511"/>
                    <a:pt x="12700" y="2010231"/>
                  </a:cubicBezTo>
                  <a:close/>
                  <a:moveTo>
                    <a:pt x="4415471" y="2053411"/>
                  </a:moveTo>
                  <a:cubicBezTo>
                    <a:pt x="4415471" y="2133421"/>
                    <a:pt x="4348161" y="2199461"/>
                    <a:pt x="4268151" y="2199461"/>
                  </a:cubicBezTo>
                  <a:lnTo>
                    <a:pt x="218396" y="2199461"/>
                  </a:lnTo>
                  <a:cubicBezTo>
                    <a:pt x="157480" y="2199461"/>
                    <a:pt x="120650" y="2182951"/>
                    <a:pt x="93980" y="2155011"/>
                  </a:cubicBezTo>
                  <a:cubicBezTo>
                    <a:pt x="114300" y="2163901"/>
                    <a:pt x="135890" y="2168981"/>
                    <a:pt x="160020" y="2168981"/>
                  </a:cubicBezTo>
                  <a:lnTo>
                    <a:pt x="4230051" y="2168981"/>
                  </a:lnTo>
                  <a:cubicBezTo>
                    <a:pt x="4317681" y="2168981"/>
                    <a:pt x="4388801" y="2097861"/>
                    <a:pt x="4388801" y="2010231"/>
                  </a:cubicBezTo>
                  <a:lnTo>
                    <a:pt x="4388801" y="158750"/>
                  </a:lnTo>
                  <a:cubicBezTo>
                    <a:pt x="4388801" y="140970"/>
                    <a:pt x="4384991" y="123190"/>
                    <a:pt x="4379911" y="106680"/>
                  </a:cubicBezTo>
                  <a:cubicBezTo>
                    <a:pt x="4401501" y="132080"/>
                    <a:pt x="4415471" y="165100"/>
                    <a:pt x="4415471" y="201930"/>
                  </a:cubicBezTo>
                  <a:lnTo>
                    <a:pt x="4415471" y="2053411"/>
                  </a:lnTo>
                  <a:close/>
                </a:path>
              </a:pathLst>
            </a:custGeom>
            <a:solidFill>
              <a:srgbClr val="704430"/>
            </a:solidFill>
          </p:spPr>
        </p:sp>
      </p:grpSp>
      <p:sp>
        <p:nvSpPr>
          <p:cNvPr name="Freeform 15" id="15"/>
          <p:cNvSpPr/>
          <p:nvPr/>
        </p:nvSpPr>
        <p:spPr>
          <a:xfrm flipH="false" flipV="false" rot="0">
            <a:off x="13478890" y="4367608"/>
            <a:ext cx="5315983" cy="4552415"/>
          </a:xfrm>
          <a:custGeom>
            <a:avLst/>
            <a:gdLst/>
            <a:ahLst/>
            <a:cxnLst/>
            <a:rect r="r" b="b" t="t" l="l"/>
            <a:pathLst>
              <a:path h="4552415" w="5315983">
                <a:moveTo>
                  <a:pt x="0" y="0"/>
                </a:moveTo>
                <a:lnTo>
                  <a:pt x="5315983" y="0"/>
                </a:lnTo>
                <a:lnTo>
                  <a:pt x="5315983" y="4552415"/>
                </a:lnTo>
                <a:lnTo>
                  <a:pt x="0" y="45524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6" id="16"/>
          <p:cNvGrpSpPr/>
          <p:nvPr/>
        </p:nvGrpSpPr>
        <p:grpSpPr>
          <a:xfrm rot="0">
            <a:off x="2575183" y="2246427"/>
            <a:ext cx="10675301" cy="823276"/>
            <a:chOff x="0" y="0"/>
            <a:chExt cx="24817148" cy="1913890"/>
          </a:xfrm>
        </p:grpSpPr>
        <p:sp>
          <p:nvSpPr>
            <p:cNvPr name="Freeform 17" id="17"/>
            <p:cNvSpPr/>
            <p:nvPr/>
          </p:nvSpPr>
          <p:spPr>
            <a:xfrm flipH="false" flipV="false" rot="0">
              <a:off x="0" y="0"/>
              <a:ext cx="24817149" cy="1913890"/>
            </a:xfrm>
            <a:custGeom>
              <a:avLst/>
              <a:gdLst/>
              <a:ahLst/>
              <a:cxnLst/>
              <a:rect r="r" b="b" t="t" l="l"/>
              <a:pathLst>
                <a:path h="1913890" w="24817149">
                  <a:moveTo>
                    <a:pt x="24817149" y="956945"/>
                  </a:moveTo>
                  <a:cubicBezTo>
                    <a:pt x="24817149" y="1485392"/>
                    <a:pt x="24388778" y="1913890"/>
                    <a:pt x="23860204" y="1913890"/>
                  </a:cubicBezTo>
                  <a:lnTo>
                    <a:pt x="956945" y="1913890"/>
                  </a:lnTo>
                  <a:cubicBezTo>
                    <a:pt x="428371" y="1913890"/>
                    <a:pt x="0" y="1485392"/>
                    <a:pt x="0" y="956945"/>
                  </a:cubicBezTo>
                  <a:cubicBezTo>
                    <a:pt x="0" y="428371"/>
                    <a:pt x="428371" y="0"/>
                    <a:pt x="956945" y="0"/>
                  </a:cubicBezTo>
                  <a:lnTo>
                    <a:pt x="23860204" y="0"/>
                  </a:lnTo>
                  <a:cubicBezTo>
                    <a:pt x="24388651" y="0"/>
                    <a:pt x="24817149" y="428371"/>
                    <a:pt x="24817149" y="956945"/>
                  </a:cubicBezTo>
                  <a:close/>
                </a:path>
              </a:pathLst>
            </a:custGeom>
            <a:solidFill>
              <a:srgbClr val="F8CDA2"/>
            </a:solidFill>
          </p:spPr>
        </p:sp>
      </p:grpSp>
      <p:sp>
        <p:nvSpPr>
          <p:cNvPr name="AutoShape 18" id="18"/>
          <p:cNvSpPr/>
          <p:nvPr/>
        </p:nvSpPr>
        <p:spPr>
          <a:xfrm rot="5400000">
            <a:off x="7482408" y="1297248"/>
            <a:ext cx="450550" cy="0"/>
          </a:xfrm>
          <a:prstGeom prst="line">
            <a:avLst/>
          </a:prstGeom>
          <a:ln cap="rnd" w="47625">
            <a:solidFill>
              <a:srgbClr val="704430"/>
            </a:solidFill>
            <a:prstDash val="solid"/>
            <a:headEnd type="none" len="sm" w="sm"/>
            <a:tailEnd type="none" len="sm" w="sm"/>
          </a:ln>
        </p:spPr>
      </p:sp>
      <p:sp>
        <p:nvSpPr>
          <p:cNvPr name="AutoShape 19" id="19"/>
          <p:cNvSpPr/>
          <p:nvPr/>
        </p:nvSpPr>
        <p:spPr>
          <a:xfrm rot="0">
            <a:off x="7482408" y="1297248"/>
            <a:ext cx="450550" cy="0"/>
          </a:xfrm>
          <a:prstGeom prst="line">
            <a:avLst/>
          </a:prstGeom>
          <a:ln cap="rnd" w="47625">
            <a:solidFill>
              <a:srgbClr val="704430"/>
            </a:solidFill>
            <a:prstDash val="solid"/>
            <a:headEnd type="none" len="sm" w="sm"/>
            <a:tailEnd type="none" len="sm" w="sm"/>
          </a:ln>
        </p:spPr>
      </p:sp>
      <p:sp>
        <p:nvSpPr>
          <p:cNvPr name="AutoShape 20" id="20"/>
          <p:cNvSpPr/>
          <p:nvPr/>
        </p:nvSpPr>
        <p:spPr>
          <a:xfrm rot="0">
            <a:off x="15271777" y="2442503"/>
            <a:ext cx="450550" cy="0"/>
          </a:xfrm>
          <a:prstGeom prst="line">
            <a:avLst/>
          </a:prstGeom>
          <a:ln cap="rnd" w="47625">
            <a:solidFill>
              <a:srgbClr val="704430"/>
            </a:solidFill>
            <a:prstDash val="solid"/>
            <a:headEnd type="none" len="sm" w="sm"/>
            <a:tailEnd type="none" len="sm" w="sm"/>
          </a:ln>
        </p:spPr>
      </p:sp>
      <p:sp>
        <p:nvSpPr>
          <p:cNvPr name="AutoShape 21" id="21"/>
          <p:cNvSpPr/>
          <p:nvPr/>
        </p:nvSpPr>
        <p:spPr>
          <a:xfrm rot="0">
            <a:off x="15271777" y="2634252"/>
            <a:ext cx="450550" cy="0"/>
          </a:xfrm>
          <a:prstGeom prst="line">
            <a:avLst/>
          </a:prstGeom>
          <a:ln cap="rnd" w="47625">
            <a:solidFill>
              <a:srgbClr val="704430"/>
            </a:solidFill>
            <a:prstDash val="solid"/>
            <a:headEnd type="none" len="sm" w="sm"/>
            <a:tailEnd type="none" len="sm" w="sm"/>
          </a:ln>
        </p:spPr>
      </p:sp>
      <p:sp>
        <p:nvSpPr>
          <p:cNvPr name="AutoShape 22" id="22"/>
          <p:cNvSpPr/>
          <p:nvPr/>
        </p:nvSpPr>
        <p:spPr>
          <a:xfrm rot="0">
            <a:off x="15271777" y="2826001"/>
            <a:ext cx="450550" cy="0"/>
          </a:xfrm>
          <a:prstGeom prst="line">
            <a:avLst/>
          </a:prstGeom>
          <a:ln cap="rnd" w="47625">
            <a:solidFill>
              <a:srgbClr val="704430"/>
            </a:solidFill>
            <a:prstDash val="solid"/>
            <a:headEnd type="none" len="sm" w="sm"/>
            <a:tailEnd type="none" len="sm" w="sm"/>
          </a:ln>
        </p:spPr>
      </p:sp>
      <p:sp>
        <p:nvSpPr>
          <p:cNvPr name="Freeform 23" id="23"/>
          <p:cNvSpPr/>
          <p:nvPr/>
        </p:nvSpPr>
        <p:spPr>
          <a:xfrm flipH="false" flipV="false" rot="0">
            <a:off x="12439310" y="2377623"/>
            <a:ext cx="456119" cy="516849"/>
          </a:xfrm>
          <a:custGeom>
            <a:avLst/>
            <a:gdLst/>
            <a:ahLst/>
            <a:cxnLst/>
            <a:rect r="r" b="b" t="t" l="l"/>
            <a:pathLst>
              <a:path h="516849" w="456119">
                <a:moveTo>
                  <a:pt x="0" y="0"/>
                </a:moveTo>
                <a:lnTo>
                  <a:pt x="456119" y="0"/>
                </a:lnTo>
                <a:lnTo>
                  <a:pt x="456119" y="516849"/>
                </a:lnTo>
                <a:lnTo>
                  <a:pt x="0" y="5168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false" rot="0">
            <a:off x="13833244" y="2257037"/>
            <a:ext cx="758021" cy="758021"/>
          </a:xfrm>
          <a:custGeom>
            <a:avLst/>
            <a:gdLst/>
            <a:ahLst/>
            <a:cxnLst/>
            <a:rect r="r" b="b" t="t" l="l"/>
            <a:pathLst>
              <a:path h="758021" w="758021">
                <a:moveTo>
                  <a:pt x="0" y="0"/>
                </a:moveTo>
                <a:lnTo>
                  <a:pt x="758021" y="0"/>
                </a:lnTo>
                <a:lnTo>
                  <a:pt x="758021" y="758021"/>
                </a:lnTo>
                <a:lnTo>
                  <a:pt x="0" y="7580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5" id="25"/>
          <p:cNvSpPr/>
          <p:nvPr/>
        </p:nvSpPr>
        <p:spPr>
          <a:xfrm flipH="false" flipV="false" rot="0">
            <a:off x="2911752" y="2377623"/>
            <a:ext cx="538384" cy="516849"/>
          </a:xfrm>
          <a:custGeom>
            <a:avLst/>
            <a:gdLst/>
            <a:ahLst/>
            <a:cxnLst/>
            <a:rect r="r" b="b" t="t" l="l"/>
            <a:pathLst>
              <a:path h="516849" w="538384">
                <a:moveTo>
                  <a:pt x="0" y="0"/>
                </a:moveTo>
                <a:lnTo>
                  <a:pt x="538384" y="0"/>
                </a:lnTo>
                <a:lnTo>
                  <a:pt x="538384" y="516849"/>
                </a:lnTo>
                <a:lnTo>
                  <a:pt x="0" y="51684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6" id="26"/>
          <p:cNvSpPr/>
          <p:nvPr/>
        </p:nvSpPr>
        <p:spPr>
          <a:xfrm flipH="false" flipV="false" rot="0">
            <a:off x="3712516" y="2377623"/>
            <a:ext cx="394685" cy="516849"/>
          </a:xfrm>
          <a:custGeom>
            <a:avLst/>
            <a:gdLst/>
            <a:ahLst/>
            <a:cxnLst/>
            <a:rect r="r" b="b" t="t" l="l"/>
            <a:pathLst>
              <a:path h="516849" w="394685">
                <a:moveTo>
                  <a:pt x="0" y="0"/>
                </a:moveTo>
                <a:lnTo>
                  <a:pt x="394684" y="0"/>
                </a:lnTo>
                <a:lnTo>
                  <a:pt x="394684" y="516849"/>
                </a:lnTo>
                <a:lnTo>
                  <a:pt x="0" y="51684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7" id="27"/>
          <p:cNvGrpSpPr/>
          <p:nvPr/>
        </p:nvGrpSpPr>
        <p:grpSpPr>
          <a:xfrm rot="0">
            <a:off x="14350757" y="1070721"/>
            <a:ext cx="406363" cy="406363"/>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9DDBF"/>
            </a:solidFill>
          </p:spPr>
        </p:sp>
      </p:grpSp>
      <p:grpSp>
        <p:nvGrpSpPr>
          <p:cNvPr name="Group 29" id="29"/>
          <p:cNvGrpSpPr/>
          <p:nvPr/>
        </p:nvGrpSpPr>
        <p:grpSpPr>
          <a:xfrm rot="0">
            <a:off x="15040638" y="1070721"/>
            <a:ext cx="406363" cy="406363"/>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9DDBF"/>
            </a:solidFill>
          </p:spPr>
        </p:sp>
      </p:grpSp>
      <p:grpSp>
        <p:nvGrpSpPr>
          <p:cNvPr name="Group 31" id="31"/>
          <p:cNvGrpSpPr/>
          <p:nvPr/>
        </p:nvGrpSpPr>
        <p:grpSpPr>
          <a:xfrm rot="0">
            <a:off x="15730518" y="1070721"/>
            <a:ext cx="406363" cy="406363"/>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9DDBF"/>
            </a:solidFill>
          </p:spPr>
        </p:sp>
      </p:grpSp>
      <p:sp>
        <p:nvSpPr>
          <p:cNvPr name="TextBox 33" id="33"/>
          <p:cNvSpPr txBox="true"/>
          <p:nvPr/>
        </p:nvSpPr>
        <p:spPr>
          <a:xfrm rot="0">
            <a:off x="2911752" y="1126751"/>
            <a:ext cx="3389965" cy="445770"/>
          </a:xfrm>
          <a:prstGeom prst="rect">
            <a:avLst/>
          </a:prstGeom>
        </p:spPr>
        <p:txBody>
          <a:bodyPr anchor="t" rtlCol="false" tIns="0" lIns="0" bIns="0" rIns="0">
            <a:spAutoFit/>
          </a:bodyPr>
          <a:lstStyle/>
          <a:p>
            <a:pPr algn="ctr">
              <a:lnSpc>
                <a:spcPts val="3300"/>
              </a:lnSpc>
            </a:pPr>
            <a:r>
              <a:rPr lang="en-US" sz="3300">
                <a:solidFill>
                  <a:srgbClr val="704430"/>
                </a:solidFill>
                <a:latin typeface="Nunito Bold"/>
              </a:rPr>
              <a:t>Project</a:t>
            </a:r>
          </a:p>
        </p:txBody>
      </p:sp>
      <p:sp>
        <p:nvSpPr>
          <p:cNvPr name="TextBox 34" id="34"/>
          <p:cNvSpPr txBox="true"/>
          <p:nvPr/>
        </p:nvSpPr>
        <p:spPr>
          <a:xfrm rot="0">
            <a:off x="1675652" y="4076044"/>
            <a:ext cx="12675105" cy="4222180"/>
          </a:xfrm>
          <a:prstGeom prst="rect">
            <a:avLst/>
          </a:prstGeom>
        </p:spPr>
        <p:txBody>
          <a:bodyPr anchor="t" rtlCol="false" tIns="0" lIns="0" bIns="0" rIns="0">
            <a:spAutoFit/>
          </a:bodyPr>
          <a:lstStyle/>
          <a:p>
            <a:pPr algn="ctr">
              <a:lnSpc>
                <a:spcPts val="10658"/>
              </a:lnSpc>
            </a:pPr>
            <a:r>
              <a:rPr lang="en-US" sz="13322">
                <a:solidFill>
                  <a:srgbClr val="704430"/>
                </a:solidFill>
                <a:latin typeface="Marykate"/>
              </a:rPr>
              <a:t>NETWORK INTRUSION DETECTION USING MACHINE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367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FFF3ED"/>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806350" y="1704234"/>
            <a:ext cx="10675301" cy="1018918"/>
            <a:chOff x="0" y="0"/>
            <a:chExt cx="24817148" cy="2368704"/>
          </a:xfrm>
        </p:grpSpPr>
        <p:sp>
          <p:nvSpPr>
            <p:cNvPr name="Freeform 8" id="8"/>
            <p:cNvSpPr/>
            <p:nvPr/>
          </p:nvSpPr>
          <p:spPr>
            <a:xfrm flipH="false" flipV="false" rot="0">
              <a:off x="0" y="0"/>
              <a:ext cx="24817149" cy="2368704"/>
            </a:xfrm>
            <a:custGeom>
              <a:avLst/>
              <a:gdLst/>
              <a:ahLst/>
              <a:cxnLst/>
              <a:rect r="r" b="b" t="t" l="l"/>
              <a:pathLst>
                <a:path h="2368704" w="24817149">
                  <a:moveTo>
                    <a:pt x="24817149" y="1184352"/>
                  </a:moveTo>
                  <a:cubicBezTo>
                    <a:pt x="24817149" y="1940206"/>
                    <a:pt x="24388778" y="2368704"/>
                    <a:pt x="23860204" y="2368704"/>
                  </a:cubicBezTo>
                  <a:lnTo>
                    <a:pt x="956945" y="2368704"/>
                  </a:lnTo>
                  <a:cubicBezTo>
                    <a:pt x="428371" y="2368704"/>
                    <a:pt x="0" y="1940206"/>
                    <a:pt x="0" y="1184352"/>
                  </a:cubicBezTo>
                  <a:cubicBezTo>
                    <a:pt x="0" y="428371"/>
                    <a:pt x="428371" y="0"/>
                    <a:pt x="956945" y="0"/>
                  </a:cubicBezTo>
                  <a:lnTo>
                    <a:pt x="23860204" y="0"/>
                  </a:lnTo>
                  <a:cubicBezTo>
                    <a:pt x="24388651" y="0"/>
                    <a:pt x="24817149" y="428371"/>
                    <a:pt x="24817149" y="1184352"/>
                  </a:cubicBezTo>
                  <a:close/>
                </a:path>
              </a:pathLst>
            </a:custGeom>
            <a:solidFill>
              <a:srgbClr val="94D2A5"/>
            </a:solidFill>
          </p:spPr>
        </p:sp>
      </p:grpSp>
      <p:sp>
        <p:nvSpPr>
          <p:cNvPr name="TextBox 9" id="9"/>
          <p:cNvSpPr txBox="true"/>
          <p:nvPr/>
        </p:nvSpPr>
        <p:spPr>
          <a:xfrm rot="0">
            <a:off x="6053086" y="1503951"/>
            <a:ext cx="6181827" cy="1219200"/>
          </a:xfrm>
          <a:prstGeom prst="rect">
            <a:avLst/>
          </a:prstGeom>
        </p:spPr>
        <p:txBody>
          <a:bodyPr anchor="t" rtlCol="false" tIns="0" lIns="0" bIns="0" rIns="0">
            <a:spAutoFit/>
          </a:bodyPr>
          <a:lstStyle/>
          <a:p>
            <a:pPr algn="ctr">
              <a:lnSpc>
                <a:spcPts val="9000"/>
              </a:lnSpc>
            </a:pPr>
            <a:r>
              <a:rPr lang="en-US" sz="9000">
                <a:solidFill>
                  <a:srgbClr val="FFFFFF"/>
                </a:solidFill>
                <a:latin typeface="Marykate"/>
              </a:rPr>
              <a:t>Limitations</a:t>
            </a:r>
          </a:p>
        </p:txBody>
      </p:sp>
      <p:sp>
        <p:nvSpPr>
          <p:cNvPr name="Freeform 10" id="10"/>
          <p:cNvSpPr/>
          <p:nvPr/>
        </p:nvSpPr>
        <p:spPr>
          <a:xfrm flipH="false" flipV="false" rot="0">
            <a:off x="13506617" y="1879539"/>
            <a:ext cx="589781" cy="668307"/>
          </a:xfrm>
          <a:custGeom>
            <a:avLst/>
            <a:gdLst/>
            <a:ahLst/>
            <a:cxnLst/>
            <a:rect r="r" b="b" t="t" l="l"/>
            <a:pathLst>
              <a:path h="668307" w="589781">
                <a:moveTo>
                  <a:pt x="0" y="0"/>
                </a:moveTo>
                <a:lnTo>
                  <a:pt x="589781" y="0"/>
                </a:lnTo>
                <a:lnTo>
                  <a:pt x="589781" y="668307"/>
                </a:lnTo>
                <a:lnTo>
                  <a:pt x="0" y="668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4847501" y="1857447"/>
            <a:ext cx="527214" cy="690399"/>
          </a:xfrm>
          <a:custGeom>
            <a:avLst/>
            <a:gdLst/>
            <a:ahLst/>
            <a:cxnLst/>
            <a:rect r="r" b="b" t="t" l="l"/>
            <a:pathLst>
              <a:path h="690399" w="527214">
                <a:moveTo>
                  <a:pt x="0" y="0"/>
                </a:moveTo>
                <a:lnTo>
                  <a:pt x="527213" y="0"/>
                </a:lnTo>
                <a:lnTo>
                  <a:pt x="527213" y="690399"/>
                </a:lnTo>
                <a:lnTo>
                  <a:pt x="0" y="6903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069296" y="1899366"/>
            <a:ext cx="631833" cy="606560"/>
          </a:xfrm>
          <a:custGeom>
            <a:avLst/>
            <a:gdLst/>
            <a:ahLst/>
            <a:cxnLst/>
            <a:rect r="r" b="b" t="t" l="l"/>
            <a:pathLst>
              <a:path h="606560" w="631833">
                <a:moveTo>
                  <a:pt x="0" y="0"/>
                </a:moveTo>
                <a:lnTo>
                  <a:pt x="631834" y="0"/>
                </a:lnTo>
                <a:lnTo>
                  <a:pt x="631834" y="606561"/>
                </a:lnTo>
                <a:lnTo>
                  <a:pt x="0" y="6065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2761913" y="2781200"/>
            <a:ext cx="12764173" cy="5895455"/>
          </a:xfrm>
          <a:prstGeom prst="rect">
            <a:avLst/>
          </a:prstGeom>
        </p:spPr>
        <p:txBody>
          <a:bodyPr anchor="t" rtlCol="false" tIns="0" lIns="0" bIns="0" rIns="0">
            <a:spAutoFit/>
          </a:bodyPr>
          <a:lstStyle/>
          <a:p>
            <a:pPr marL="572335" indent="-286167" lvl="1">
              <a:lnSpc>
                <a:spcPts val="4241"/>
              </a:lnSpc>
              <a:buFont typeface="Arial"/>
              <a:buChar char="•"/>
            </a:pPr>
            <a:r>
              <a:rPr lang="en-US" sz="2650">
                <a:solidFill>
                  <a:srgbClr val="704430"/>
                </a:solidFill>
                <a:latin typeface="Nunito Bold"/>
              </a:rPr>
              <a:t>Despite the promising results of this research, there are still some limitations that need to be addressed in future work. </a:t>
            </a:r>
          </a:p>
          <a:p>
            <a:pPr marL="572335" indent="-286167" lvl="1">
              <a:lnSpc>
                <a:spcPts val="4241"/>
              </a:lnSpc>
              <a:buFont typeface="Arial"/>
              <a:buChar char="•"/>
            </a:pPr>
            <a:r>
              <a:rPr lang="en-US" sz="2650">
                <a:solidFill>
                  <a:srgbClr val="704430"/>
                </a:solidFill>
                <a:latin typeface="Nunito Bold"/>
              </a:rPr>
              <a:t>One of the main limitations is the lack of diverse datasets that cover a wide range of attack scenarios. The data used in this study only covers a limited number of attack types, which may not be sufficient to capture the complexity and diversity of modern cyberattacks. </a:t>
            </a:r>
          </a:p>
          <a:p>
            <a:pPr marL="572335" indent="-286167" lvl="1">
              <a:lnSpc>
                <a:spcPts val="4241"/>
              </a:lnSpc>
              <a:buFont typeface="Arial"/>
              <a:buChar char="•"/>
            </a:pPr>
            <a:r>
              <a:rPr lang="en-US" sz="2650">
                <a:solidFill>
                  <a:srgbClr val="704430"/>
                </a:solidFill>
                <a:latin typeface="Nunito Bold"/>
              </a:rPr>
              <a:t>Another limitation is the use of a static feature selection approach, which may not be effective in dealing with highly dynamic and evolving network traffic patterns. Finally, the study only focuses on a limited number of machine learning algorithms, which may not provide the best performance in different scenarios.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367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FFF3ED"/>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806350" y="1704234"/>
            <a:ext cx="10675301" cy="1018918"/>
            <a:chOff x="0" y="0"/>
            <a:chExt cx="24817148" cy="2368704"/>
          </a:xfrm>
        </p:grpSpPr>
        <p:sp>
          <p:nvSpPr>
            <p:cNvPr name="Freeform 8" id="8"/>
            <p:cNvSpPr/>
            <p:nvPr/>
          </p:nvSpPr>
          <p:spPr>
            <a:xfrm flipH="false" flipV="false" rot="0">
              <a:off x="0" y="0"/>
              <a:ext cx="24817149" cy="2368704"/>
            </a:xfrm>
            <a:custGeom>
              <a:avLst/>
              <a:gdLst/>
              <a:ahLst/>
              <a:cxnLst/>
              <a:rect r="r" b="b" t="t" l="l"/>
              <a:pathLst>
                <a:path h="2368704" w="24817149">
                  <a:moveTo>
                    <a:pt x="24817149" y="1184352"/>
                  </a:moveTo>
                  <a:cubicBezTo>
                    <a:pt x="24817149" y="1940206"/>
                    <a:pt x="24388778" y="2368704"/>
                    <a:pt x="23860204" y="2368704"/>
                  </a:cubicBezTo>
                  <a:lnTo>
                    <a:pt x="956945" y="2368704"/>
                  </a:lnTo>
                  <a:cubicBezTo>
                    <a:pt x="428371" y="2368704"/>
                    <a:pt x="0" y="1940206"/>
                    <a:pt x="0" y="1184352"/>
                  </a:cubicBezTo>
                  <a:cubicBezTo>
                    <a:pt x="0" y="428371"/>
                    <a:pt x="428371" y="0"/>
                    <a:pt x="956945" y="0"/>
                  </a:cubicBezTo>
                  <a:lnTo>
                    <a:pt x="23860204" y="0"/>
                  </a:lnTo>
                  <a:cubicBezTo>
                    <a:pt x="24388651" y="0"/>
                    <a:pt x="24817149" y="428371"/>
                    <a:pt x="24817149" y="1184352"/>
                  </a:cubicBezTo>
                  <a:close/>
                </a:path>
              </a:pathLst>
            </a:custGeom>
            <a:solidFill>
              <a:srgbClr val="94D2A5"/>
            </a:solidFill>
          </p:spPr>
        </p:sp>
      </p:grpSp>
      <p:sp>
        <p:nvSpPr>
          <p:cNvPr name="TextBox 9" id="9"/>
          <p:cNvSpPr txBox="true"/>
          <p:nvPr/>
        </p:nvSpPr>
        <p:spPr>
          <a:xfrm rot="0">
            <a:off x="6053086" y="1503951"/>
            <a:ext cx="6181827" cy="1219200"/>
          </a:xfrm>
          <a:prstGeom prst="rect">
            <a:avLst/>
          </a:prstGeom>
        </p:spPr>
        <p:txBody>
          <a:bodyPr anchor="t" rtlCol="false" tIns="0" lIns="0" bIns="0" rIns="0">
            <a:spAutoFit/>
          </a:bodyPr>
          <a:lstStyle/>
          <a:p>
            <a:pPr algn="ctr">
              <a:lnSpc>
                <a:spcPts val="9000"/>
              </a:lnSpc>
            </a:pPr>
            <a:r>
              <a:rPr lang="en-US" sz="9000">
                <a:solidFill>
                  <a:srgbClr val="FFFFFF"/>
                </a:solidFill>
                <a:latin typeface="Marykate"/>
              </a:rPr>
              <a:t>Applications</a:t>
            </a:r>
          </a:p>
        </p:txBody>
      </p:sp>
      <p:sp>
        <p:nvSpPr>
          <p:cNvPr name="Freeform 10" id="10"/>
          <p:cNvSpPr/>
          <p:nvPr/>
        </p:nvSpPr>
        <p:spPr>
          <a:xfrm flipH="false" flipV="false" rot="0">
            <a:off x="13506617" y="1879539"/>
            <a:ext cx="589781" cy="668307"/>
          </a:xfrm>
          <a:custGeom>
            <a:avLst/>
            <a:gdLst/>
            <a:ahLst/>
            <a:cxnLst/>
            <a:rect r="r" b="b" t="t" l="l"/>
            <a:pathLst>
              <a:path h="668307" w="589781">
                <a:moveTo>
                  <a:pt x="0" y="0"/>
                </a:moveTo>
                <a:lnTo>
                  <a:pt x="589781" y="0"/>
                </a:lnTo>
                <a:lnTo>
                  <a:pt x="589781" y="668307"/>
                </a:lnTo>
                <a:lnTo>
                  <a:pt x="0" y="668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4847501" y="1857447"/>
            <a:ext cx="527214" cy="690399"/>
          </a:xfrm>
          <a:custGeom>
            <a:avLst/>
            <a:gdLst/>
            <a:ahLst/>
            <a:cxnLst/>
            <a:rect r="r" b="b" t="t" l="l"/>
            <a:pathLst>
              <a:path h="690399" w="527214">
                <a:moveTo>
                  <a:pt x="0" y="0"/>
                </a:moveTo>
                <a:lnTo>
                  <a:pt x="527213" y="0"/>
                </a:lnTo>
                <a:lnTo>
                  <a:pt x="527213" y="690399"/>
                </a:lnTo>
                <a:lnTo>
                  <a:pt x="0" y="6903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069296" y="1899366"/>
            <a:ext cx="631833" cy="606560"/>
          </a:xfrm>
          <a:custGeom>
            <a:avLst/>
            <a:gdLst/>
            <a:ahLst/>
            <a:cxnLst/>
            <a:rect r="r" b="b" t="t" l="l"/>
            <a:pathLst>
              <a:path h="606560" w="631833">
                <a:moveTo>
                  <a:pt x="0" y="0"/>
                </a:moveTo>
                <a:lnTo>
                  <a:pt x="631834" y="0"/>
                </a:lnTo>
                <a:lnTo>
                  <a:pt x="631834" y="606561"/>
                </a:lnTo>
                <a:lnTo>
                  <a:pt x="0" y="6065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2446083" y="2761043"/>
            <a:ext cx="13824462" cy="5304108"/>
          </a:xfrm>
          <a:prstGeom prst="rect">
            <a:avLst/>
          </a:prstGeom>
        </p:spPr>
        <p:txBody>
          <a:bodyPr anchor="t" rtlCol="false" tIns="0" lIns="0" bIns="0" rIns="0">
            <a:spAutoFit/>
          </a:bodyPr>
          <a:lstStyle/>
          <a:p>
            <a:pPr marL="572335" indent="-286168" lvl="1">
              <a:lnSpc>
                <a:spcPts val="4241"/>
              </a:lnSpc>
              <a:buFont typeface="Arial"/>
              <a:buChar char="•"/>
            </a:pPr>
            <a:r>
              <a:rPr lang="en-US" sz="2650">
                <a:solidFill>
                  <a:srgbClr val="704430"/>
                </a:solidFill>
                <a:latin typeface="Nunito Bold"/>
              </a:rPr>
              <a:t>The use of machine learning algorithms can also help in detecting previously unknown or zero-day attacks that traditional signature-based intrusion detection systems may not be able to detect. This can significantly enhance the security of a system and help in mitigating the impact of cyber attacks. The insights gained from this research can be applied to various real-world scenarios, such as securing financial institutions, government agencies, and large corporations.</a:t>
            </a:r>
          </a:p>
          <a:p>
            <a:pPr marL="572335" indent="-286168" lvl="1">
              <a:lnSpc>
                <a:spcPts val="4241"/>
              </a:lnSpc>
              <a:buFont typeface="Arial"/>
              <a:buChar char="•"/>
            </a:pPr>
            <a:r>
              <a:rPr lang="en-US" sz="2650">
                <a:solidFill>
                  <a:srgbClr val="704430"/>
                </a:solidFill>
                <a:latin typeface="Nunito Bold"/>
              </a:rPr>
              <a:t>One of the main advantages of using machine learning for intrusion detection is the ability to learn from past attacks and adapt to new threats. This can be especially useful in industries such as banking, healthcare, and government, where the sensitive nature of the data being transmitted requires a high level of security.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367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FFF3ED"/>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806350" y="1704234"/>
            <a:ext cx="10675301" cy="1018918"/>
            <a:chOff x="0" y="0"/>
            <a:chExt cx="24817148" cy="2368704"/>
          </a:xfrm>
        </p:grpSpPr>
        <p:sp>
          <p:nvSpPr>
            <p:cNvPr name="Freeform 8" id="8"/>
            <p:cNvSpPr/>
            <p:nvPr/>
          </p:nvSpPr>
          <p:spPr>
            <a:xfrm flipH="false" flipV="false" rot="0">
              <a:off x="0" y="0"/>
              <a:ext cx="24817149" cy="2368704"/>
            </a:xfrm>
            <a:custGeom>
              <a:avLst/>
              <a:gdLst/>
              <a:ahLst/>
              <a:cxnLst/>
              <a:rect r="r" b="b" t="t" l="l"/>
              <a:pathLst>
                <a:path h="2368704" w="24817149">
                  <a:moveTo>
                    <a:pt x="24817149" y="1184352"/>
                  </a:moveTo>
                  <a:cubicBezTo>
                    <a:pt x="24817149" y="1940206"/>
                    <a:pt x="24388778" y="2368704"/>
                    <a:pt x="23860204" y="2368704"/>
                  </a:cubicBezTo>
                  <a:lnTo>
                    <a:pt x="956945" y="2368704"/>
                  </a:lnTo>
                  <a:cubicBezTo>
                    <a:pt x="428371" y="2368704"/>
                    <a:pt x="0" y="1940206"/>
                    <a:pt x="0" y="1184352"/>
                  </a:cubicBezTo>
                  <a:cubicBezTo>
                    <a:pt x="0" y="428371"/>
                    <a:pt x="428371" y="0"/>
                    <a:pt x="956945" y="0"/>
                  </a:cubicBezTo>
                  <a:lnTo>
                    <a:pt x="23860204" y="0"/>
                  </a:lnTo>
                  <a:cubicBezTo>
                    <a:pt x="24388651" y="0"/>
                    <a:pt x="24817149" y="428371"/>
                    <a:pt x="24817149" y="1184352"/>
                  </a:cubicBezTo>
                  <a:close/>
                </a:path>
              </a:pathLst>
            </a:custGeom>
            <a:solidFill>
              <a:srgbClr val="94D2A5"/>
            </a:solidFill>
          </p:spPr>
        </p:sp>
      </p:grpSp>
      <p:sp>
        <p:nvSpPr>
          <p:cNvPr name="TextBox 9" id="9"/>
          <p:cNvSpPr txBox="true"/>
          <p:nvPr/>
        </p:nvSpPr>
        <p:spPr>
          <a:xfrm rot="0">
            <a:off x="6053086" y="1503951"/>
            <a:ext cx="6181827" cy="1219200"/>
          </a:xfrm>
          <a:prstGeom prst="rect">
            <a:avLst/>
          </a:prstGeom>
        </p:spPr>
        <p:txBody>
          <a:bodyPr anchor="t" rtlCol="false" tIns="0" lIns="0" bIns="0" rIns="0">
            <a:spAutoFit/>
          </a:bodyPr>
          <a:lstStyle/>
          <a:p>
            <a:pPr algn="ctr">
              <a:lnSpc>
                <a:spcPts val="9000"/>
              </a:lnSpc>
            </a:pPr>
            <a:r>
              <a:rPr lang="en-US" sz="9000">
                <a:solidFill>
                  <a:srgbClr val="FFFFFF"/>
                </a:solidFill>
                <a:latin typeface="Marykate"/>
              </a:rPr>
              <a:t>Conclusion</a:t>
            </a:r>
          </a:p>
        </p:txBody>
      </p:sp>
      <p:sp>
        <p:nvSpPr>
          <p:cNvPr name="Freeform 10" id="10"/>
          <p:cNvSpPr/>
          <p:nvPr/>
        </p:nvSpPr>
        <p:spPr>
          <a:xfrm flipH="false" flipV="false" rot="0">
            <a:off x="13506617" y="1879539"/>
            <a:ext cx="589781" cy="668307"/>
          </a:xfrm>
          <a:custGeom>
            <a:avLst/>
            <a:gdLst/>
            <a:ahLst/>
            <a:cxnLst/>
            <a:rect r="r" b="b" t="t" l="l"/>
            <a:pathLst>
              <a:path h="668307" w="589781">
                <a:moveTo>
                  <a:pt x="0" y="0"/>
                </a:moveTo>
                <a:lnTo>
                  <a:pt x="589781" y="0"/>
                </a:lnTo>
                <a:lnTo>
                  <a:pt x="589781" y="668307"/>
                </a:lnTo>
                <a:lnTo>
                  <a:pt x="0" y="668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4847501" y="1857447"/>
            <a:ext cx="527214" cy="690399"/>
          </a:xfrm>
          <a:custGeom>
            <a:avLst/>
            <a:gdLst/>
            <a:ahLst/>
            <a:cxnLst/>
            <a:rect r="r" b="b" t="t" l="l"/>
            <a:pathLst>
              <a:path h="690399" w="527214">
                <a:moveTo>
                  <a:pt x="0" y="0"/>
                </a:moveTo>
                <a:lnTo>
                  <a:pt x="527213" y="0"/>
                </a:lnTo>
                <a:lnTo>
                  <a:pt x="527213" y="690399"/>
                </a:lnTo>
                <a:lnTo>
                  <a:pt x="0" y="6903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069296" y="1899366"/>
            <a:ext cx="631833" cy="606560"/>
          </a:xfrm>
          <a:custGeom>
            <a:avLst/>
            <a:gdLst/>
            <a:ahLst/>
            <a:cxnLst/>
            <a:rect r="r" b="b" t="t" l="l"/>
            <a:pathLst>
              <a:path h="606560" w="631833">
                <a:moveTo>
                  <a:pt x="0" y="0"/>
                </a:moveTo>
                <a:lnTo>
                  <a:pt x="631834" y="0"/>
                </a:lnTo>
                <a:lnTo>
                  <a:pt x="631834" y="606561"/>
                </a:lnTo>
                <a:lnTo>
                  <a:pt x="0" y="6065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3142871" y="3195892"/>
            <a:ext cx="12002259" cy="2856636"/>
          </a:xfrm>
          <a:prstGeom prst="rect">
            <a:avLst/>
          </a:prstGeom>
        </p:spPr>
        <p:txBody>
          <a:bodyPr anchor="t" rtlCol="false" tIns="0" lIns="0" bIns="0" rIns="0">
            <a:spAutoFit/>
          </a:bodyPr>
          <a:lstStyle/>
          <a:p>
            <a:pPr algn="just">
              <a:lnSpc>
                <a:spcPts val="4628"/>
              </a:lnSpc>
            </a:pPr>
            <a:r>
              <a:rPr lang="en-US" sz="2893">
                <a:solidFill>
                  <a:srgbClr val="704430"/>
                </a:solidFill>
                <a:latin typeface="Nunito Bold"/>
              </a:rPr>
              <a:t>Overall, our research provides valuable insights into the potential of machine learning for network intrusion detection and offers suggestions for future research, such as the use of deep learning models like CNN and RNN, and the exploration of ensemble methods to improve the performance of machine learning models</a:t>
            </a:r>
          </a:p>
        </p:txBody>
      </p:sp>
      <p:sp>
        <p:nvSpPr>
          <p:cNvPr name="TextBox 14" id="14"/>
          <p:cNvSpPr txBox="true"/>
          <p:nvPr/>
        </p:nvSpPr>
        <p:spPr>
          <a:xfrm rot="0">
            <a:off x="12428371" y="7397547"/>
            <a:ext cx="4377207" cy="1119856"/>
          </a:xfrm>
          <a:prstGeom prst="rect">
            <a:avLst/>
          </a:prstGeom>
        </p:spPr>
        <p:txBody>
          <a:bodyPr anchor="t" rtlCol="false" tIns="0" lIns="0" bIns="0" rIns="0">
            <a:spAutoFit/>
          </a:bodyPr>
          <a:lstStyle/>
          <a:p>
            <a:pPr algn="just">
              <a:lnSpc>
                <a:spcPts val="4628"/>
              </a:lnSpc>
            </a:pPr>
            <a:r>
              <a:rPr lang="en-US" sz="2893">
                <a:solidFill>
                  <a:srgbClr val="704430"/>
                </a:solidFill>
                <a:latin typeface="Nunito Bold"/>
              </a:rPr>
              <a:t>SRI KAVI SELVAN S</a:t>
            </a:r>
          </a:p>
          <a:p>
            <a:pPr algn="just">
              <a:lnSpc>
                <a:spcPts val="4628"/>
              </a:lnSpc>
            </a:pPr>
            <a:r>
              <a:rPr lang="en-US" sz="2893">
                <a:solidFill>
                  <a:srgbClr val="704430"/>
                </a:solidFill>
                <a:latin typeface="Nunito Bold"/>
              </a:rPr>
              <a:t>URK21CO3017</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2277429" y="811033"/>
            <a:ext cx="4826989" cy="1870844"/>
            <a:chOff x="0" y="0"/>
            <a:chExt cx="1394530" cy="540492"/>
          </a:xfrm>
        </p:grpSpPr>
        <p:sp>
          <p:nvSpPr>
            <p:cNvPr name="Freeform 4" id="4"/>
            <p:cNvSpPr/>
            <p:nvPr/>
          </p:nvSpPr>
          <p:spPr>
            <a:xfrm flipH="false" flipV="false" rot="0">
              <a:off x="92710" y="106680"/>
              <a:ext cx="1290390" cy="421112"/>
            </a:xfrm>
            <a:custGeom>
              <a:avLst/>
              <a:gdLst/>
              <a:ahLst/>
              <a:cxnLst/>
              <a:rect r="r" b="b" t="t" l="l"/>
              <a:pathLst>
                <a:path h="421112" w="1290390">
                  <a:moveTo>
                    <a:pt x="1263720" y="231882"/>
                  </a:moveTo>
                  <a:cubicBezTo>
                    <a:pt x="1263720" y="319512"/>
                    <a:pt x="1187520" y="390632"/>
                    <a:pt x="1106240" y="390632"/>
                  </a:cubicBezTo>
                  <a:lnTo>
                    <a:pt x="66040" y="390632"/>
                  </a:lnTo>
                  <a:cubicBezTo>
                    <a:pt x="43180" y="390632"/>
                    <a:pt x="20320" y="385552"/>
                    <a:pt x="0" y="376662"/>
                  </a:cubicBezTo>
                  <a:cubicBezTo>
                    <a:pt x="26670" y="404602"/>
                    <a:pt x="63500" y="421112"/>
                    <a:pt x="102351" y="421112"/>
                  </a:cubicBezTo>
                  <a:lnTo>
                    <a:pt x="1144340" y="421112"/>
                  </a:lnTo>
                  <a:cubicBezTo>
                    <a:pt x="1224350" y="421112"/>
                    <a:pt x="1290390" y="355072"/>
                    <a:pt x="1290390" y="275062"/>
                  </a:cubicBezTo>
                  <a:lnTo>
                    <a:pt x="1290390" y="95250"/>
                  </a:lnTo>
                  <a:cubicBezTo>
                    <a:pt x="1290390" y="58420"/>
                    <a:pt x="1276420" y="25400"/>
                    <a:pt x="1254830" y="0"/>
                  </a:cubicBezTo>
                  <a:cubicBezTo>
                    <a:pt x="1261180" y="16510"/>
                    <a:pt x="1263720" y="34290"/>
                    <a:pt x="1263720" y="52070"/>
                  </a:cubicBezTo>
                  <a:lnTo>
                    <a:pt x="1263720" y="231882"/>
                  </a:lnTo>
                  <a:close/>
                </a:path>
              </a:pathLst>
            </a:custGeom>
            <a:solidFill>
              <a:srgbClr val="704430"/>
            </a:solidFill>
          </p:spPr>
        </p:sp>
        <p:sp>
          <p:nvSpPr>
            <p:cNvPr name="Freeform 5" id="5"/>
            <p:cNvSpPr/>
            <p:nvPr/>
          </p:nvSpPr>
          <p:spPr>
            <a:xfrm flipH="false" flipV="false" rot="0">
              <a:off x="12700" y="12700"/>
              <a:ext cx="1329760" cy="471912"/>
            </a:xfrm>
            <a:custGeom>
              <a:avLst/>
              <a:gdLst/>
              <a:ahLst/>
              <a:cxnLst/>
              <a:rect r="r" b="b" t="t" l="l"/>
              <a:pathLst>
                <a:path h="471912" w="1329760">
                  <a:moveTo>
                    <a:pt x="146050" y="471912"/>
                  </a:moveTo>
                  <a:lnTo>
                    <a:pt x="1183710" y="471912"/>
                  </a:lnTo>
                  <a:cubicBezTo>
                    <a:pt x="1263720" y="471912"/>
                    <a:pt x="1329760" y="405872"/>
                    <a:pt x="1329760" y="325862"/>
                  </a:cubicBezTo>
                  <a:lnTo>
                    <a:pt x="1329760" y="146050"/>
                  </a:lnTo>
                  <a:cubicBezTo>
                    <a:pt x="1329760" y="66040"/>
                    <a:pt x="1263720" y="0"/>
                    <a:pt x="1183710" y="0"/>
                  </a:cubicBezTo>
                  <a:lnTo>
                    <a:pt x="146050" y="0"/>
                  </a:lnTo>
                  <a:cubicBezTo>
                    <a:pt x="66040" y="0"/>
                    <a:pt x="0" y="66040"/>
                    <a:pt x="0" y="146050"/>
                  </a:cubicBezTo>
                  <a:lnTo>
                    <a:pt x="0" y="325862"/>
                  </a:lnTo>
                  <a:cubicBezTo>
                    <a:pt x="0" y="407142"/>
                    <a:pt x="66040" y="471912"/>
                    <a:pt x="146050" y="471912"/>
                  </a:cubicBezTo>
                  <a:close/>
                </a:path>
              </a:pathLst>
            </a:custGeom>
            <a:solidFill>
              <a:srgbClr val="FFF3ED"/>
            </a:solidFill>
          </p:spPr>
        </p:sp>
        <p:sp>
          <p:nvSpPr>
            <p:cNvPr name="Freeform 6" id="6"/>
            <p:cNvSpPr/>
            <p:nvPr/>
          </p:nvSpPr>
          <p:spPr>
            <a:xfrm flipH="false" flipV="false" rot="0">
              <a:off x="0" y="0"/>
              <a:ext cx="1394530" cy="540492"/>
            </a:xfrm>
            <a:custGeom>
              <a:avLst/>
              <a:gdLst/>
              <a:ahLst/>
              <a:cxnLst/>
              <a:rect r="r" b="b" t="t" l="l"/>
              <a:pathLst>
                <a:path h="540492" w="1394530">
                  <a:moveTo>
                    <a:pt x="1331030" y="74930"/>
                  </a:moveTo>
                  <a:cubicBezTo>
                    <a:pt x="1303090" y="30480"/>
                    <a:pt x="1253560" y="0"/>
                    <a:pt x="1196410" y="0"/>
                  </a:cubicBezTo>
                  <a:lnTo>
                    <a:pt x="158750" y="0"/>
                  </a:lnTo>
                  <a:cubicBezTo>
                    <a:pt x="71120" y="0"/>
                    <a:pt x="0" y="71120"/>
                    <a:pt x="0" y="158750"/>
                  </a:cubicBezTo>
                  <a:lnTo>
                    <a:pt x="0" y="338562"/>
                  </a:lnTo>
                  <a:cubicBezTo>
                    <a:pt x="0" y="390632"/>
                    <a:pt x="25400" y="436352"/>
                    <a:pt x="63500" y="465562"/>
                  </a:cubicBezTo>
                  <a:cubicBezTo>
                    <a:pt x="91440" y="510012"/>
                    <a:pt x="140970" y="540492"/>
                    <a:pt x="196052" y="540492"/>
                  </a:cubicBezTo>
                  <a:lnTo>
                    <a:pt x="1235780" y="540492"/>
                  </a:lnTo>
                  <a:cubicBezTo>
                    <a:pt x="1323410" y="540492"/>
                    <a:pt x="1394530" y="469372"/>
                    <a:pt x="1394530" y="381742"/>
                  </a:cubicBezTo>
                  <a:lnTo>
                    <a:pt x="1394530" y="201930"/>
                  </a:lnTo>
                  <a:cubicBezTo>
                    <a:pt x="1394530" y="149860"/>
                    <a:pt x="1369130" y="104140"/>
                    <a:pt x="1331030" y="74930"/>
                  </a:cubicBezTo>
                  <a:close/>
                  <a:moveTo>
                    <a:pt x="12700" y="338562"/>
                  </a:moveTo>
                  <a:lnTo>
                    <a:pt x="12700" y="158750"/>
                  </a:lnTo>
                  <a:cubicBezTo>
                    <a:pt x="12700" y="78740"/>
                    <a:pt x="78740" y="12700"/>
                    <a:pt x="158750" y="12700"/>
                  </a:cubicBezTo>
                  <a:lnTo>
                    <a:pt x="1196410" y="12700"/>
                  </a:lnTo>
                  <a:cubicBezTo>
                    <a:pt x="1276420" y="12700"/>
                    <a:pt x="1342460" y="78740"/>
                    <a:pt x="1342460" y="158750"/>
                  </a:cubicBezTo>
                  <a:lnTo>
                    <a:pt x="1342460" y="338562"/>
                  </a:lnTo>
                  <a:cubicBezTo>
                    <a:pt x="1342460" y="418572"/>
                    <a:pt x="1276420" y="484612"/>
                    <a:pt x="1196410" y="484612"/>
                  </a:cubicBezTo>
                  <a:lnTo>
                    <a:pt x="158750" y="484612"/>
                  </a:lnTo>
                  <a:cubicBezTo>
                    <a:pt x="78740" y="484612"/>
                    <a:pt x="12700" y="419842"/>
                    <a:pt x="12700" y="338562"/>
                  </a:cubicBezTo>
                  <a:close/>
                  <a:moveTo>
                    <a:pt x="1383100" y="381742"/>
                  </a:moveTo>
                  <a:cubicBezTo>
                    <a:pt x="1383100" y="461752"/>
                    <a:pt x="1315790" y="527792"/>
                    <a:pt x="1235780" y="527792"/>
                  </a:cubicBezTo>
                  <a:lnTo>
                    <a:pt x="196052" y="527792"/>
                  </a:lnTo>
                  <a:cubicBezTo>
                    <a:pt x="157480" y="527792"/>
                    <a:pt x="120650" y="511282"/>
                    <a:pt x="93980" y="483342"/>
                  </a:cubicBezTo>
                  <a:cubicBezTo>
                    <a:pt x="114300" y="492232"/>
                    <a:pt x="135890" y="497312"/>
                    <a:pt x="160020" y="497312"/>
                  </a:cubicBezTo>
                  <a:lnTo>
                    <a:pt x="1197680" y="497312"/>
                  </a:lnTo>
                  <a:cubicBezTo>
                    <a:pt x="1285310" y="497312"/>
                    <a:pt x="1356430" y="426192"/>
                    <a:pt x="1356430" y="338562"/>
                  </a:cubicBezTo>
                  <a:lnTo>
                    <a:pt x="1356430" y="158750"/>
                  </a:lnTo>
                  <a:cubicBezTo>
                    <a:pt x="1356430" y="140970"/>
                    <a:pt x="1352620" y="123190"/>
                    <a:pt x="1347540" y="106680"/>
                  </a:cubicBezTo>
                  <a:cubicBezTo>
                    <a:pt x="1369130" y="132080"/>
                    <a:pt x="1383100" y="165100"/>
                    <a:pt x="1383100" y="201930"/>
                  </a:cubicBezTo>
                  <a:lnTo>
                    <a:pt x="1383100" y="381742"/>
                  </a:lnTo>
                  <a:close/>
                </a:path>
              </a:pathLst>
            </a:custGeom>
            <a:solidFill>
              <a:srgbClr val="704430"/>
            </a:solidFill>
          </p:spPr>
        </p:sp>
      </p:grpSp>
      <p:grpSp>
        <p:nvGrpSpPr>
          <p:cNvPr name="Group 7" id="7"/>
          <p:cNvGrpSpPr/>
          <p:nvPr/>
        </p:nvGrpSpPr>
        <p:grpSpPr>
          <a:xfrm rot="0">
            <a:off x="7094893" y="811033"/>
            <a:ext cx="1377979" cy="1870844"/>
            <a:chOff x="0" y="0"/>
            <a:chExt cx="398102" cy="540492"/>
          </a:xfrm>
        </p:grpSpPr>
        <p:sp>
          <p:nvSpPr>
            <p:cNvPr name="Freeform 8" id="8"/>
            <p:cNvSpPr/>
            <p:nvPr/>
          </p:nvSpPr>
          <p:spPr>
            <a:xfrm flipH="false" flipV="false" rot="0">
              <a:off x="92710" y="106680"/>
              <a:ext cx="293962" cy="421112"/>
            </a:xfrm>
            <a:custGeom>
              <a:avLst/>
              <a:gdLst/>
              <a:ahLst/>
              <a:cxnLst/>
              <a:rect r="r" b="b" t="t" l="l"/>
              <a:pathLst>
                <a:path h="421112" w="293962">
                  <a:moveTo>
                    <a:pt x="267292" y="231882"/>
                  </a:moveTo>
                  <a:cubicBezTo>
                    <a:pt x="267292" y="319512"/>
                    <a:pt x="191092" y="390632"/>
                    <a:pt x="109812" y="390632"/>
                  </a:cubicBezTo>
                  <a:lnTo>
                    <a:pt x="66040" y="390632"/>
                  </a:lnTo>
                  <a:cubicBezTo>
                    <a:pt x="43180" y="390632"/>
                    <a:pt x="20320" y="385552"/>
                    <a:pt x="0" y="376662"/>
                  </a:cubicBezTo>
                  <a:cubicBezTo>
                    <a:pt x="26670" y="404602"/>
                    <a:pt x="63500" y="421112"/>
                    <a:pt x="96001" y="421112"/>
                  </a:cubicBezTo>
                  <a:lnTo>
                    <a:pt x="147912" y="421112"/>
                  </a:lnTo>
                  <a:cubicBezTo>
                    <a:pt x="227922" y="421112"/>
                    <a:pt x="293962" y="355072"/>
                    <a:pt x="293962" y="275062"/>
                  </a:cubicBezTo>
                  <a:lnTo>
                    <a:pt x="293962" y="95250"/>
                  </a:lnTo>
                  <a:cubicBezTo>
                    <a:pt x="293962" y="58420"/>
                    <a:pt x="279992" y="25400"/>
                    <a:pt x="258402" y="0"/>
                  </a:cubicBezTo>
                  <a:cubicBezTo>
                    <a:pt x="264752" y="16510"/>
                    <a:pt x="267292" y="34290"/>
                    <a:pt x="267292" y="52070"/>
                  </a:cubicBezTo>
                  <a:lnTo>
                    <a:pt x="267292" y="231882"/>
                  </a:lnTo>
                  <a:close/>
                </a:path>
              </a:pathLst>
            </a:custGeom>
            <a:solidFill>
              <a:srgbClr val="704430"/>
            </a:solidFill>
          </p:spPr>
        </p:sp>
        <p:sp>
          <p:nvSpPr>
            <p:cNvPr name="Freeform 9" id="9"/>
            <p:cNvSpPr/>
            <p:nvPr/>
          </p:nvSpPr>
          <p:spPr>
            <a:xfrm flipH="false" flipV="false" rot="0">
              <a:off x="12700" y="12700"/>
              <a:ext cx="333332" cy="471912"/>
            </a:xfrm>
            <a:custGeom>
              <a:avLst/>
              <a:gdLst/>
              <a:ahLst/>
              <a:cxnLst/>
              <a:rect r="r" b="b" t="t" l="l"/>
              <a:pathLst>
                <a:path h="471912" w="333332">
                  <a:moveTo>
                    <a:pt x="146050" y="471912"/>
                  </a:moveTo>
                  <a:lnTo>
                    <a:pt x="187282" y="471912"/>
                  </a:lnTo>
                  <a:cubicBezTo>
                    <a:pt x="267292" y="471912"/>
                    <a:pt x="333332" y="405872"/>
                    <a:pt x="333332" y="325862"/>
                  </a:cubicBezTo>
                  <a:lnTo>
                    <a:pt x="333332" y="146050"/>
                  </a:lnTo>
                  <a:cubicBezTo>
                    <a:pt x="333332" y="66040"/>
                    <a:pt x="267292" y="0"/>
                    <a:pt x="187282" y="0"/>
                  </a:cubicBezTo>
                  <a:lnTo>
                    <a:pt x="146050" y="0"/>
                  </a:lnTo>
                  <a:cubicBezTo>
                    <a:pt x="66040" y="0"/>
                    <a:pt x="0" y="66040"/>
                    <a:pt x="0" y="146050"/>
                  </a:cubicBezTo>
                  <a:lnTo>
                    <a:pt x="0" y="325862"/>
                  </a:lnTo>
                  <a:cubicBezTo>
                    <a:pt x="0" y="407142"/>
                    <a:pt x="66040" y="471912"/>
                    <a:pt x="146050" y="471912"/>
                  </a:cubicBezTo>
                  <a:close/>
                </a:path>
              </a:pathLst>
            </a:custGeom>
            <a:solidFill>
              <a:srgbClr val="FFF3ED"/>
            </a:solidFill>
          </p:spPr>
        </p:sp>
        <p:sp>
          <p:nvSpPr>
            <p:cNvPr name="Freeform 10" id="10"/>
            <p:cNvSpPr/>
            <p:nvPr/>
          </p:nvSpPr>
          <p:spPr>
            <a:xfrm flipH="false" flipV="false" rot="0">
              <a:off x="0" y="0"/>
              <a:ext cx="398102" cy="540492"/>
            </a:xfrm>
            <a:custGeom>
              <a:avLst/>
              <a:gdLst/>
              <a:ahLst/>
              <a:cxnLst/>
              <a:rect r="r" b="b" t="t" l="l"/>
              <a:pathLst>
                <a:path h="540492" w="398102">
                  <a:moveTo>
                    <a:pt x="334602" y="74930"/>
                  </a:moveTo>
                  <a:cubicBezTo>
                    <a:pt x="306662" y="30480"/>
                    <a:pt x="257132" y="0"/>
                    <a:pt x="199982" y="0"/>
                  </a:cubicBezTo>
                  <a:lnTo>
                    <a:pt x="158750" y="0"/>
                  </a:lnTo>
                  <a:cubicBezTo>
                    <a:pt x="71120" y="0"/>
                    <a:pt x="0" y="71120"/>
                    <a:pt x="0" y="158750"/>
                  </a:cubicBezTo>
                  <a:lnTo>
                    <a:pt x="0" y="338562"/>
                  </a:lnTo>
                  <a:cubicBezTo>
                    <a:pt x="0" y="390632"/>
                    <a:pt x="25400" y="436352"/>
                    <a:pt x="63500" y="465562"/>
                  </a:cubicBezTo>
                  <a:cubicBezTo>
                    <a:pt x="91440" y="510012"/>
                    <a:pt x="140970" y="540492"/>
                    <a:pt x="188711" y="540492"/>
                  </a:cubicBezTo>
                  <a:lnTo>
                    <a:pt x="239352" y="540492"/>
                  </a:lnTo>
                  <a:cubicBezTo>
                    <a:pt x="326982" y="540492"/>
                    <a:pt x="398102" y="469372"/>
                    <a:pt x="398102" y="381742"/>
                  </a:cubicBezTo>
                  <a:lnTo>
                    <a:pt x="398102" y="201930"/>
                  </a:lnTo>
                  <a:cubicBezTo>
                    <a:pt x="398102" y="149860"/>
                    <a:pt x="372702" y="104140"/>
                    <a:pt x="334602" y="74930"/>
                  </a:cubicBezTo>
                  <a:close/>
                  <a:moveTo>
                    <a:pt x="12700" y="338562"/>
                  </a:moveTo>
                  <a:lnTo>
                    <a:pt x="12700" y="158750"/>
                  </a:lnTo>
                  <a:cubicBezTo>
                    <a:pt x="12700" y="78740"/>
                    <a:pt x="78740" y="12700"/>
                    <a:pt x="158750" y="12700"/>
                  </a:cubicBezTo>
                  <a:lnTo>
                    <a:pt x="199982" y="12700"/>
                  </a:lnTo>
                  <a:cubicBezTo>
                    <a:pt x="279992" y="12700"/>
                    <a:pt x="346032" y="78740"/>
                    <a:pt x="346032" y="158750"/>
                  </a:cubicBezTo>
                  <a:lnTo>
                    <a:pt x="346032" y="338562"/>
                  </a:lnTo>
                  <a:cubicBezTo>
                    <a:pt x="346032" y="418572"/>
                    <a:pt x="279992" y="484612"/>
                    <a:pt x="199982" y="484612"/>
                  </a:cubicBezTo>
                  <a:lnTo>
                    <a:pt x="158750" y="484612"/>
                  </a:lnTo>
                  <a:cubicBezTo>
                    <a:pt x="78740" y="484612"/>
                    <a:pt x="12700" y="419842"/>
                    <a:pt x="12700" y="338562"/>
                  </a:cubicBezTo>
                  <a:close/>
                  <a:moveTo>
                    <a:pt x="386672" y="381742"/>
                  </a:moveTo>
                  <a:cubicBezTo>
                    <a:pt x="386672" y="461752"/>
                    <a:pt x="319362" y="527792"/>
                    <a:pt x="239352" y="527792"/>
                  </a:cubicBezTo>
                  <a:lnTo>
                    <a:pt x="188711" y="527792"/>
                  </a:lnTo>
                  <a:cubicBezTo>
                    <a:pt x="157480" y="527792"/>
                    <a:pt x="120650" y="511282"/>
                    <a:pt x="93980" y="483342"/>
                  </a:cubicBezTo>
                  <a:cubicBezTo>
                    <a:pt x="114300" y="492232"/>
                    <a:pt x="135890" y="497312"/>
                    <a:pt x="160020" y="497312"/>
                  </a:cubicBezTo>
                  <a:lnTo>
                    <a:pt x="201252" y="497312"/>
                  </a:lnTo>
                  <a:cubicBezTo>
                    <a:pt x="288882" y="497312"/>
                    <a:pt x="360002" y="426192"/>
                    <a:pt x="360002" y="338562"/>
                  </a:cubicBezTo>
                  <a:lnTo>
                    <a:pt x="360002" y="158750"/>
                  </a:lnTo>
                  <a:cubicBezTo>
                    <a:pt x="360002" y="140970"/>
                    <a:pt x="356192" y="123190"/>
                    <a:pt x="351112" y="106680"/>
                  </a:cubicBezTo>
                  <a:cubicBezTo>
                    <a:pt x="372702" y="132080"/>
                    <a:pt x="386672" y="165100"/>
                    <a:pt x="386672" y="201930"/>
                  </a:cubicBezTo>
                  <a:lnTo>
                    <a:pt x="386672" y="381742"/>
                  </a:lnTo>
                  <a:close/>
                </a:path>
              </a:pathLst>
            </a:custGeom>
            <a:solidFill>
              <a:srgbClr val="704430"/>
            </a:solidFill>
          </p:spPr>
        </p:sp>
      </p:grpSp>
      <p:grpSp>
        <p:nvGrpSpPr>
          <p:cNvPr name="Group 11" id="11"/>
          <p:cNvGrpSpPr/>
          <p:nvPr/>
        </p:nvGrpSpPr>
        <p:grpSpPr>
          <a:xfrm rot="0">
            <a:off x="1520522" y="1795041"/>
            <a:ext cx="15323155" cy="7657113"/>
            <a:chOff x="0" y="0"/>
            <a:chExt cx="4426901" cy="2212161"/>
          </a:xfrm>
        </p:grpSpPr>
        <p:sp>
          <p:nvSpPr>
            <p:cNvPr name="Freeform 12" id="12"/>
            <p:cNvSpPr/>
            <p:nvPr/>
          </p:nvSpPr>
          <p:spPr>
            <a:xfrm flipH="false" flipV="false" rot="0">
              <a:off x="92710" y="106680"/>
              <a:ext cx="4322761" cy="2092781"/>
            </a:xfrm>
            <a:custGeom>
              <a:avLst/>
              <a:gdLst/>
              <a:ahLst/>
              <a:cxnLst/>
              <a:rect r="r" b="b" t="t" l="l"/>
              <a:pathLst>
                <a:path h="2092781" w="4322761">
                  <a:moveTo>
                    <a:pt x="4296091" y="1903551"/>
                  </a:moveTo>
                  <a:cubicBezTo>
                    <a:pt x="4296091" y="1991181"/>
                    <a:pt x="4219891" y="2062301"/>
                    <a:pt x="4138611" y="2062301"/>
                  </a:cubicBezTo>
                  <a:lnTo>
                    <a:pt x="66040" y="2062301"/>
                  </a:lnTo>
                  <a:cubicBezTo>
                    <a:pt x="43180" y="2062301"/>
                    <a:pt x="20320" y="2057221"/>
                    <a:pt x="0" y="2048331"/>
                  </a:cubicBezTo>
                  <a:cubicBezTo>
                    <a:pt x="26670" y="2076271"/>
                    <a:pt x="63500" y="2092781"/>
                    <a:pt x="121679" y="2092781"/>
                  </a:cubicBezTo>
                  <a:lnTo>
                    <a:pt x="4176711" y="2092781"/>
                  </a:lnTo>
                  <a:cubicBezTo>
                    <a:pt x="4256721" y="2092781"/>
                    <a:pt x="4322761" y="2026741"/>
                    <a:pt x="4322761" y="1946731"/>
                  </a:cubicBezTo>
                  <a:lnTo>
                    <a:pt x="4322761" y="95250"/>
                  </a:lnTo>
                  <a:cubicBezTo>
                    <a:pt x="4322761" y="58420"/>
                    <a:pt x="4308791" y="25400"/>
                    <a:pt x="4287201" y="0"/>
                  </a:cubicBezTo>
                  <a:cubicBezTo>
                    <a:pt x="4293551" y="16510"/>
                    <a:pt x="4296091" y="34290"/>
                    <a:pt x="4296091" y="52070"/>
                  </a:cubicBezTo>
                  <a:lnTo>
                    <a:pt x="4296091" y="1903551"/>
                  </a:lnTo>
                  <a:close/>
                </a:path>
              </a:pathLst>
            </a:custGeom>
            <a:solidFill>
              <a:srgbClr val="704430"/>
            </a:solidFill>
          </p:spPr>
        </p:sp>
        <p:sp>
          <p:nvSpPr>
            <p:cNvPr name="Freeform 13" id="13"/>
            <p:cNvSpPr/>
            <p:nvPr/>
          </p:nvSpPr>
          <p:spPr>
            <a:xfrm flipH="false" flipV="false" rot="0">
              <a:off x="12700" y="12700"/>
              <a:ext cx="4362131" cy="2143581"/>
            </a:xfrm>
            <a:custGeom>
              <a:avLst/>
              <a:gdLst/>
              <a:ahLst/>
              <a:cxnLst/>
              <a:rect r="r" b="b" t="t" l="l"/>
              <a:pathLst>
                <a:path h="2143581" w="4362131">
                  <a:moveTo>
                    <a:pt x="146050" y="2143581"/>
                  </a:moveTo>
                  <a:lnTo>
                    <a:pt x="4216081" y="2143581"/>
                  </a:lnTo>
                  <a:cubicBezTo>
                    <a:pt x="4296091" y="2143581"/>
                    <a:pt x="4362131" y="2077541"/>
                    <a:pt x="4362131" y="1997531"/>
                  </a:cubicBezTo>
                  <a:lnTo>
                    <a:pt x="4362131" y="146050"/>
                  </a:lnTo>
                  <a:cubicBezTo>
                    <a:pt x="4362131" y="66040"/>
                    <a:pt x="4296091" y="0"/>
                    <a:pt x="4216081" y="0"/>
                  </a:cubicBezTo>
                  <a:lnTo>
                    <a:pt x="146050" y="0"/>
                  </a:lnTo>
                  <a:cubicBezTo>
                    <a:pt x="66040" y="0"/>
                    <a:pt x="0" y="66040"/>
                    <a:pt x="0" y="146050"/>
                  </a:cubicBezTo>
                  <a:lnTo>
                    <a:pt x="0" y="1997531"/>
                  </a:lnTo>
                  <a:cubicBezTo>
                    <a:pt x="0" y="2078811"/>
                    <a:pt x="66040" y="2143581"/>
                    <a:pt x="146050" y="2143581"/>
                  </a:cubicBezTo>
                  <a:close/>
                </a:path>
              </a:pathLst>
            </a:custGeom>
            <a:solidFill>
              <a:srgbClr val="FFF3ED"/>
            </a:solidFill>
          </p:spPr>
        </p:sp>
        <p:sp>
          <p:nvSpPr>
            <p:cNvPr name="Freeform 14" id="14"/>
            <p:cNvSpPr/>
            <p:nvPr/>
          </p:nvSpPr>
          <p:spPr>
            <a:xfrm flipH="false" flipV="false" rot="0">
              <a:off x="0" y="0"/>
              <a:ext cx="4426901" cy="2212161"/>
            </a:xfrm>
            <a:custGeom>
              <a:avLst/>
              <a:gdLst/>
              <a:ahLst/>
              <a:cxnLst/>
              <a:rect r="r" b="b" t="t" l="l"/>
              <a:pathLst>
                <a:path h="2212161" w="4426901">
                  <a:moveTo>
                    <a:pt x="4363401" y="74930"/>
                  </a:moveTo>
                  <a:cubicBezTo>
                    <a:pt x="4335461" y="30480"/>
                    <a:pt x="4285931" y="0"/>
                    <a:pt x="4228781" y="0"/>
                  </a:cubicBezTo>
                  <a:lnTo>
                    <a:pt x="158750" y="0"/>
                  </a:lnTo>
                  <a:cubicBezTo>
                    <a:pt x="71120" y="0"/>
                    <a:pt x="0" y="71120"/>
                    <a:pt x="0" y="158750"/>
                  </a:cubicBezTo>
                  <a:lnTo>
                    <a:pt x="0" y="2010231"/>
                  </a:lnTo>
                  <a:cubicBezTo>
                    <a:pt x="0" y="2062301"/>
                    <a:pt x="25400" y="2108021"/>
                    <a:pt x="63500" y="2137231"/>
                  </a:cubicBezTo>
                  <a:cubicBezTo>
                    <a:pt x="91440" y="2181681"/>
                    <a:pt x="140970" y="2212161"/>
                    <a:pt x="218396" y="2212161"/>
                  </a:cubicBezTo>
                  <a:lnTo>
                    <a:pt x="4268151" y="2212161"/>
                  </a:lnTo>
                  <a:cubicBezTo>
                    <a:pt x="4355781" y="2212161"/>
                    <a:pt x="4426901" y="2141041"/>
                    <a:pt x="4426901" y="2053411"/>
                  </a:cubicBezTo>
                  <a:lnTo>
                    <a:pt x="4426901" y="201930"/>
                  </a:lnTo>
                  <a:cubicBezTo>
                    <a:pt x="4426901" y="149860"/>
                    <a:pt x="4401501" y="104140"/>
                    <a:pt x="4363401" y="74930"/>
                  </a:cubicBezTo>
                  <a:close/>
                  <a:moveTo>
                    <a:pt x="12700" y="2010231"/>
                  </a:moveTo>
                  <a:lnTo>
                    <a:pt x="12700" y="158750"/>
                  </a:lnTo>
                  <a:cubicBezTo>
                    <a:pt x="12700" y="78740"/>
                    <a:pt x="78740" y="12700"/>
                    <a:pt x="158750" y="12700"/>
                  </a:cubicBezTo>
                  <a:lnTo>
                    <a:pt x="4228781" y="12700"/>
                  </a:lnTo>
                  <a:cubicBezTo>
                    <a:pt x="4308791" y="12700"/>
                    <a:pt x="4374831" y="78740"/>
                    <a:pt x="4374831" y="158750"/>
                  </a:cubicBezTo>
                  <a:lnTo>
                    <a:pt x="4374831" y="2010231"/>
                  </a:lnTo>
                  <a:cubicBezTo>
                    <a:pt x="4374831" y="2090241"/>
                    <a:pt x="4308791" y="2156281"/>
                    <a:pt x="4228781" y="2156281"/>
                  </a:cubicBezTo>
                  <a:lnTo>
                    <a:pt x="158750" y="2156281"/>
                  </a:lnTo>
                  <a:cubicBezTo>
                    <a:pt x="78740" y="2156281"/>
                    <a:pt x="12700" y="2091511"/>
                    <a:pt x="12700" y="2010231"/>
                  </a:cubicBezTo>
                  <a:close/>
                  <a:moveTo>
                    <a:pt x="4415471" y="2053411"/>
                  </a:moveTo>
                  <a:cubicBezTo>
                    <a:pt x="4415471" y="2133421"/>
                    <a:pt x="4348161" y="2199461"/>
                    <a:pt x="4268151" y="2199461"/>
                  </a:cubicBezTo>
                  <a:lnTo>
                    <a:pt x="218396" y="2199461"/>
                  </a:lnTo>
                  <a:cubicBezTo>
                    <a:pt x="157480" y="2199461"/>
                    <a:pt x="120650" y="2182951"/>
                    <a:pt x="93980" y="2155011"/>
                  </a:cubicBezTo>
                  <a:cubicBezTo>
                    <a:pt x="114300" y="2163901"/>
                    <a:pt x="135890" y="2168981"/>
                    <a:pt x="160020" y="2168981"/>
                  </a:cubicBezTo>
                  <a:lnTo>
                    <a:pt x="4230051" y="2168981"/>
                  </a:lnTo>
                  <a:cubicBezTo>
                    <a:pt x="4317681" y="2168981"/>
                    <a:pt x="4388801" y="2097861"/>
                    <a:pt x="4388801" y="2010231"/>
                  </a:cubicBezTo>
                  <a:lnTo>
                    <a:pt x="4388801" y="158750"/>
                  </a:lnTo>
                  <a:cubicBezTo>
                    <a:pt x="4388801" y="140970"/>
                    <a:pt x="4384991" y="123190"/>
                    <a:pt x="4379911" y="106680"/>
                  </a:cubicBezTo>
                  <a:cubicBezTo>
                    <a:pt x="4401501" y="132080"/>
                    <a:pt x="4415471" y="165100"/>
                    <a:pt x="4415471" y="201930"/>
                  </a:cubicBezTo>
                  <a:lnTo>
                    <a:pt x="4415471" y="2053411"/>
                  </a:lnTo>
                  <a:close/>
                </a:path>
              </a:pathLst>
            </a:custGeom>
            <a:solidFill>
              <a:srgbClr val="704430"/>
            </a:solidFill>
          </p:spPr>
        </p:sp>
      </p:grpSp>
      <p:grpSp>
        <p:nvGrpSpPr>
          <p:cNvPr name="Group 15" id="15"/>
          <p:cNvGrpSpPr/>
          <p:nvPr/>
        </p:nvGrpSpPr>
        <p:grpSpPr>
          <a:xfrm rot="0">
            <a:off x="2575183" y="2246427"/>
            <a:ext cx="10675301" cy="823276"/>
            <a:chOff x="0" y="0"/>
            <a:chExt cx="24817148" cy="1913890"/>
          </a:xfrm>
        </p:grpSpPr>
        <p:sp>
          <p:nvSpPr>
            <p:cNvPr name="Freeform 16" id="16"/>
            <p:cNvSpPr/>
            <p:nvPr/>
          </p:nvSpPr>
          <p:spPr>
            <a:xfrm flipH="false" flipV="false" rot="0">
              <a:off x="0" y="0"/>
              <a:ext cx="24817149" cy="1913890"/>
            </a:xfrm>
            <a:custGeom>
              <a:avLst/>
              <a:gdLst/>
              <a:ahLst/>
              <a:cxnLst/>
              <a:rect r="r" b="b" t="t" l="l"/>
              <a:pathLst>
                <a:path h="1913890" w="24817149">
                  <a:moveTo>
                    <a:pt x="24817149" y="956945"/>
                  </a:moveTo>
                  <a:cubicBezTo>
                    <a:pt x="24817149" y="1485392"/>
                    <a:pt x="24388778" y="1913890"/>
                    <a:pt x="23860204" y="1913890"/>
                  </a:cubicBezTo>
                  <a:lnTo>
                    <a:pt x="956945" y="1913890"/>
                  </a:lnTo>
                  <a:cubicBezTo>
                    <a:pt x="428371" y="1913890"/>
                    <a:pt x="0" y="1485392"/>
                    <a:pt x="0" y="956945"/>
                  </a:cubicBezTo>
                  <a:cubicBezTo>
                    <a:pt x="0" y="428371"/>
                    <a:pt x="428371" y="0"/>
                    <a:pt x="956945" y="0"/>
                  </a:cubicBezTo>
                  <a:lnTo>
                    <a:pt x="23860204" y="0"/>
                  </a:lnTo>
                  <a:cubicBezTo>
                    <a:pt x="24388651" y="0"/>
                    <a:pt x="24817149" y="428371"/>
                    <a:pt x="24817149" y="956945"/>
                  </a:cubicBezTo>
                  <a:close/>
                </a:path>
              </a:pathLst>
            </a:custGeom>
            <a:solidFill>
              <a:srgbClr val="F8CDA2"/>
            </a:solidFill>
          </p:spPr>
        </p:sp>
      </p:grpSp>
      <p:sp>
        <p:nvSpPr>
          <p:cNvPr name="AutoShape 17" id="17"/>
          <p:cNvSpPr/>
          <p:nvPr/>
        </p:nvSpPr>
        <p:spPr>
          <a:xfrm rot="5400000">
            <a:off x="7482408" y="1297248"/>
            <a:ext cx="450550" cy="0"/>
          </a:xfrm>
          <a:prstGeom prst="line">
            <a:avLst/>
          </a:prstGeom>
          <a:ln cap="rnd" w="47625">
            <a:solidFill>
              <a:srgbClr val="704430"/>
            </a:solidFill>
            <a:prstDash val="solid"/>
            <a:headEnd type="none" len="sm" w="sm"/>
            <a:tailEnd type="none" len="sm" w="sm"/>
          </a:ln>
        </p:spPr>
      </p:sp>
      <p:sp>
        <p:nvSpPr>
          <p:cNvPr name="AutoShape 18" id="18"/>
          <p:cNvSpPr/>
          <p:nvPr/>
        </p:nvSpPr>
        <p:spPr>
          <a:xfrm rot="0">
            <a:off x="7482408" y="1297248"/>
            <a:ext cx="450550" cy="0"/>
          </a:xfrm>
          <a:prstGeom prst="line">
            <a:avLst/>
          </a:prstGeom>
          <a:ln cap="rnd" w="47625">
            <a:solidFill>
              <a:srgbClr val="704430"/>
            </a:solidFill>
            <a:prstDash val="solid"/>
            <a:headEnd type="none" len="sm" w="sm"/>
            <a:tailEnd type="none" len="sm" w="sm"/>
          </a:ln>
        </p:spPr>
      </p:sp>
      <p:sp>
        <p:nvSpPr>
          <p:cNvPr name="AutoShape 19" id="19"/>
          <p:cNvSpPr/>
          <p:nvPr/>
        </p:nvSpPr>
        <p:spPr>
          <a:xfrm rot="0">
            <a:off x="15271777" y="2442503"/>
            <a:ext cx="450550" cy="0"/>
          </a:xfrm>
          <a:prstGeom prst="line">
            <a:avLst/>
          </a:prstGeom>
          <a:ln cap="rnd" w="47625">
            <a:solidFill>
              <a:srgbClr val="704430"/>
            </a:solidFill>
            <a:prstDash val="solid"/>
            <a:headEnd type="none" len="sm" w="sm"/>
            <a:tailEnd type="none" len="sm" w="sm"/>
          </a:ln>
        </p:spPr>
      </p:sp>
      <p:sp>
        <p:nvSpPr>
          <p:cNvPr name="AutoShape 20" id="20"/>
          <p:cNvSpPr/>
          <p:nvPr/>
        </p:nvSpPr>
        <p:spPr>
          <a:xfrm rot="0">
            <a:off x="15271777" y="2634252"/>
            <a:ext cx="450550" cy="0"/>
          </a:xfrm>
          <a:prstGeom prst="line">
            <a:avLst/>
          </a:prstGeom>
          <a:ln cap="rnd" w="47625">
            <a:solidFill>
              <a:srgbClr val="704430"/>
            </a:solidFill>
            <a:prstDash val="solid"/>
            <a:headEnd type="none" len="sm" w="sm"/>
            <a:tailEnd type="none" len="sm" w="sm"/>
          </a:ln>
        </p:spPr>
      </p:sp>
      <p:sp>
        <p:nvSpPr>
          <p:cNvPr name="AutoShape 21" id="21"/>
          <p:cNvSpPr/>
          <p:nvPr/>
        </p:nvSpPr>
        <p:spPr>
          <a:xfrm rot="0">
            <a:off x="15271777" y="2826001"/>
            <a:ext cx="450550" cy="0"/>
          </a:xfrm>
          <a:prstGeom prst="line">
            <a:avLst/>
          </a:prstGeom>
          <a:ln cap="rnd" w="47625">
            <a:solidFill>
              <a:srgbClr val="704430"/>
            </a:solidFill>
            <a:prstDash val="solid"/>
            <a:headEnd type="none" len="sm" w="sm"/>
            <a:tailEnd type="none" len="sm" w="sm"/>
          </a:ln>
        </p:spPr>
      </p:sp>
      <p:sp>
        <p:nvSpPr>
          <p:cNvPr name="Freeform 22" id="22"/>
          <p:cNvSpPr/>
          <p:nvPr/>
        </p:nvSpPr>
        <p:spPr>
          <a:xfrm flipH="false" flipV="false" rot="0">
            <a:off x="12439310" y="2377623"/>
            <a:ext cx="456119" cy="516849"/>
          </a:xfrm>
          <a:custGeom>
            <a:avLst/>
            <a:gdLst/>
            <a:ahLst/>
            <a:cxnLst/>
            <a:rect r="r" b="b" t="t" l="l"/>
            <a:pathLst>
              <a:path h="516849" w="456119">
                <a:moveTo>
                  <a:pt x="0" y="0"/>
                </a:moveTo>
                <a:lnTo>
                  <a:pt x="456119" y="0"/>
                </a:lnTo>
                <a:lnTo>
                  <a:pt x="456119" y="516849"/>
                </a:lnTo>
                <a:lnTo>
                  <a:pt x="0" y="5168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0">
            <a:off x="13833244" y="2257037"/>
            <a:ext cx="758021" cy="758021"/>
          </a:xfrm>
          <a:custGeom>
            <a:avLst/>
            <a:gdLst/>
            <a:ahLst/>
            <a:cxnLst/>
            <a:rect r="r" b="b" t="t" l="l"/>
            <a:pathLst>
              <a:path h="758021" w="758021">
                <a:moveTo>
                  <a:pt x="0" y="0"/>
                </a:moveTo>
                <a:lnTo>
                  <a:pt x="758021" y="0"/>
                </a:lnTo>
                <a:lnTo>
                  <a:pt x="758021" y="758021"/>
                </a:lnTo>
                <a:lnTo>
                  <a:pt x="0" y="7580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false" rot="0">
            <a:off x="2911752" y="2377623"/>
            <a:ext cx="538384" cy="516849"/>
          </a:xfrm>
          <a:custGeom>
            <a:avLst/>
            <a:gdLst/>
            <a:ahLst/>
            <a:cxnLst/>
            <a:rect r="r" b="b" t="t" l="l"/>
            <a:pathLst>
              <a:path h="516849" w="538384">
                <a:moveTo>
                  <a:pt x="0" y="0"/>
                </a:moveTo>
                <a:lnTo>
                  <a:pt x="538384" y="0"/>
                </a:lnTo>
                <a:lnTo>
                  <a:pt x="538384" y="516849"/>
                </a:lnTo>
                <a:lnTo>
                  <a:pt x="0" y="516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5" id="25"/>
          <p:cNvSpPr/>
          <p:nvPr/>
        </p:nvSpPr>
        <p:spPr>
          <a:xfrm flipH="false" flipV="false" rot="0">
            <a:off x="3712516" y="2377623"/>
            <a:ext cx="394685" cy="516849"/>
          </a:xfrm>
          <a:custGeom>
            <a:avLst/>
            <a:gdLst/>
            <a:ahLst/>
            <a:cxnLst/>
            <a:rect r="r" b="b" t="t" l="l"/>
            <a:pathLst>
              <a:path h="516849" w="394685">
                <a:moveTo>
                  <a:pt x="0" y="0"/>
                </a:moveTo>
                <a:lnTo>
                  <a:pt x="394684" y="0"/>
                </a:lnTo>
                <a:lnTo>
                  <a:pt x="394684" y="516849"/>
                </a:lnTo>
                <a:lnTo>
                  <a:pt x="0" y="51684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6" id="26"/>
          <p:cNvGrpSpPr/>
          <p:nvPr/>
        </p:nvGrpSpPr>
        <p:grpSpPr>
          <a:xfrm rot="0">
            <a:off x="14350757" y="1070721"/>
            <a:ext cx="406363" cy="406363"/>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3ED"/>
            </a:solidFill>
          </p:spPr>
        </p:sp>
      </p:grpSp>
      <p:grpSp>
        <p:nvGrpSpPr>
          <p:cNvPr name="Group 28" id="28"/>
          <p:cNvGrpSpPr/>
          <p:nvPr/>
        </p:nvGrpSpPr>
        <p:grpSpPr>
          <a:xfrm rot="0">
            <a:off x="15040638" y="1070721"/>
            <a:ext cx="406363" cy="406363"/>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3ED"/>
            </a:solidFill>
          </p:spPr>
        </p:sp>
      </p:grpSp>
      <p:grpSp>
        <p:nvGrpSpPr>
          <p:cNvPr name="Group 30" id="30"/>
          <p:cNvGrpSpPr/>
          <p:nvPr/>
        </p:nvGrpSpPr>
        <p:grpSpPr>
          <a:xfrm rot="0">
            <a:off x="15730518" y="1070721"/>
            <a:ext cx="406363" cy="406363"/>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3ED"/>
            </a:solidFill>
          </p:spPr>
        </p:sp>
      </p:grpSp>
      <p:sp>
        <p:nvSpPr>
          <p:cNvPr name="Freeform 32" id="32"/>
          <p:cNvSpPr/>
          <p:nvPr/>
        </p:nvSpPr>
        <p:spPr>
          <a:xfrm flipH="false" flipV="false" rot="0">
            <a:off x="2266122" y="4532853"/>
            <a:ext cx="6206750" cy="3747326"/>
          </a:xfrm>
          <a:custGeom>
            <a:avLst/>
            <a:gdLst/>
            <a:ahLst/>
            <a:cxnLst/>
            <a:rect r="r" b="b" t="t" l="l"/>
            <a:pathLst>
              <a:path h="3747326" w="6206750">
                <a:moveTo>
                  <a:pt x="0" y="0"/>
                </a:moveTo>
                <a:lnTo>
                  <a:pt x="6206750" y="0"/>
                </a:lnTo>
                <a:lnTo>
                  <a:pt x="6206750" y="3747325"/>
                </a:lnTo>
                <a:lnTo>
                  <a:pt x="0" y="374732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3" id="33"/>
          <p:cNvSpPr txBox="true"/>
          <p:nvPr/>
        </p:nvSpPr>
        <p:spPr>
          <a:xfrm rot="0">
            <a:off x="8563340" y="4742278"/>
            <a:ext cx="7573542" cy="1719067"/>
          </a:xfrm>
          <a:prstGeom prst="rect">
            <a:avLst/>
          </a:prstGeom>
        </p:spPr>
        <p:txBody>
          <a:bodyPr anchor="t" rtlCol="false" tIns="0" lIns="0" bIns="0" rIns="0">
            <a:spAutoFit/>
          </a:bodyPr>
          <a:lstStyle/>
          <a:p>
            <a:pPr algn="ctr">
              <a:lnSpc>
                <a:spcPts val="11983"/>
              </a:lnSpc>
            </a:pPr>
            <a:r>
              <a:rPr lang="en-US" sz="14979">
                <a:solidFill>
                  <a:srgbClr val="704430"/>
                </a:solidFill>
                <a:latin typeface="Marykat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748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B9DDBF"/>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806350" y="1704234"/>
            <a:ext cx="10675301" cy="1018918"/>
            <a:chOff x="0" y="0"/>
            <a:chExt cx="24817148" cy="2368704"/>
          </a:xfrm>
        </p:grpSpPr>
        <p:sp>
          <p:nvSpPr>
            <p:cNvPr name="Freeform 8" id="8"/>
            <p:cNvSpPr/>
            <p:nvPr/>
          </p:nvSpPr>
          <p:spPr>
            <a:xfrm flipH="false" flipV="false" rot="0">
              <a:off x="0" y="0"/>
              <a:ext cx="24817149" cy="2368704"/>
            </a:xfrm>
            <a:custGeom>
              <a:avLst/>
              <a:gdLst/>
              <a:ahLst/>
              <a:cxnLst/>
              <a:rect r="r" b="b" t="t" l="l"/>
              <a:pathLst>
                <a:path h="2368704" w="24817149">
                  <a:moveTo>
                    <a:pt x="24817149" y="1184352"/>
                  </a:moveTo>
                  <a:cubicBezTo>
                    <a:pt x="24817149" y="1940206"/>
                    <a:pt x="24388778" y="2368704"/>
                    <a:pt x="23860204" y="2368704"/>
                  </a:cubicBezTo>
                  <a:lnTo>
                    <a:pt x="956945" y="2368704"/>
                  </a:lnTo>
                  <a:cubicBezTo>
                    <a:pt x="428371" y="2368704"/>
                    <a:pt x="0" y="1940206"/>
                    <a:pt x="0" y="1184352"/>
                  </a:cubicBezTo>
                  <a:cubicBezTo>
                    <a:pt x="0" y="428371"/>
                    <a:pt x="428371" y="0"/>
                    <a:pt x="956945" y="0"/>
                  </a:cubicBezTo>
                  <a:lnTo>
                    <a:pt x="23860204" y="0"/>
                  </a:lnTo>
                  <a:cubicBezTo>
                    <a:pt x="24388651" y="0"/>
                    <a:pt x="24817149" y="428371"/>
                    <a:pt x="24817149" y="1184352"/>
                  </a:cubicBezTo>
                  <a:close/>
                </a:path>
              </a:pathLst>
            </a:custGeom>
            <a:solidFill>
              <a:srgbClr val="FFF3ED"/>
            </a:solidFill>
          </p:spPr>
        </p:sp>
      </p:grpSp>
      <p:sp>
        <p:nvSpPr>
          <p:cNvPr name="Freeform 9" id="9"/>
          <p:cNvSpPr/>
          <p:nvPr/>
        </p:nvSpPr>
        <p:spPr>
          <a:xfrm flipH="false" flipV="false" rot="0">
            <a:off x="13442487" y="1911824"/>
            <a:ext cx="532798" cy="603737"/>
          </a:xfrm>
          <a:custGeom>
            <a:avLst/>
            <a:gdLst/>
            <a:ahLst/>
            <a:cxnLst/>
            <a:rect r="r" b="b" t="t" l="l"/>
            <a:pathLst>
              <a:path h="603737" w="532798">
                <a:moveTo>
                  <a:pt x="0" y="0"/>
                </a:moveTo>
                <a:lnTo>
                  <a:pt x="532797" y="0"/>
                </a:lnTo>
                <a:lnTo>
                  <a:pt x="532797" y="603737"/>
                </a:lnTo>
                <a:lnTo>
                  <a:pt x="0" y="603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678603">
            <a:off x="289932" y="6133703"/>
            <a:ext cx="3235365" cy="3277074"/>
          </a:xfrm>
          <a:custGeom>
            <a:avLst/>
            <a:gdLst/>
            <a:ahLst/>
            <a:cxnLst/>
            <a:rect r="r" b="b" t="t" l="l"/>
            <a:pathLst>
              <a:path h="3277074" w="3235365">
                <a:moveTo>
                  <a:pt x="3235366" y="0"/>
                </a:moveTo>
                <a:lnTo>
                  <a:pt x="0" y="0"/>
                </a:lnTo>
                <a:lnTo>
                  <a:pt x="0" y="3277074"/>
                </a:lnTo>
                <a:lnTo>
                  <a:pt x="3235366" y="3277074"/>
                </a:lnTo>
                <a:lnTo>
                  <a:pt x="323536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077809" y="5848266"/>
            <a:ext cx="2739285" cy="2788076"/>
          </a:xfrm>
          <a:custGeom>
            <a:avLst/>
            <a:gdLst/>
            <a:ahLst/>
            <a:cxnLst/>
            <a:rect r="r" b="b" t="t" l="l"/>
            <a:pathLst>
              <a:path h="2788076" w="2739285">
                <a:moveTo>
                  <a:pt x="0" y="0"/>
                </a:moveTo>
                <a:lnTo>
                  <a:pt x="2739285" y="0"/>
                </a:lnTo>
                <a:lnTo>
                  <a:pt x="2739285" y="2788076"/>
                </a:lnTo>
                <a:lnTo>
                  <a:pt x="0" y="27880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3951900" y="1558506"/>
            <a:ext cx="10384201" cy="1164646"/>
          </a:xfrm>
          <a:prstGeom prst="rect">
            <a:avLst/>
          </a:prstGeom>
        </p:spPr>
        <p:txBody>
          <a:bodyPr anchor="t" rtlCol="false" tIns="0" lIns="0" bIns="0" rIns="0">
            <a:spAutoFit/>
          </a:bodyPr>
          <a:lstStyle/>
          <a:p>
            <a:pPr algn="ctr">
              <a:lnSpc>
                <a:spcPts val="9152"/>
              </a:lnSpc>
            </a:pPr>
            <a:r>
              <a:rPr lang="en-US" sz="7627">
                <a:solidFill>
                  <a:srgbClr val="704430"/>
                </a:solidFill>
                <a:latin typeface="Marykate"/>
              </a:rPr>
              <a:t>Introduction</a:t>
            </a:r>
          </a:p>
        </p:txBody>
      </p:sp>
      <p:sp>
        <p:nvSpPr>
          <p:cNvPr name="TextBox 13" id="13"/>
          <p:cNvSpPr txBox="true"/>
          <p:nvPr/>
        </p:nvSpPr>
        <p:spPr>
          <a:xfrm rot="0">
            <a:off x="3761453" y="2819149"/>
            <a:ext cx="10765094" cy="5953459"/>
          </a:xfrm>
          <a:prstGeom prst="rect">
            <a:avLst/>
          </a:prstGeom>
        </p:spPr>
        <p:txBody>
          <a:bodyPr anchor="t" rtlCol="false" tIns="0" lIns="0" bIns="0" rIns="0">
            <a:spAutoFit/>
          </a:bodyPr>
          <a:lstStyle/>
          <a:p>
            <a:pPr marL="646280" indent="-323140" lvl="1">
              <a:lnSpc>
                <a:spcPts val="4789"/>
              </a:lnSpc>
              <a:buFont typeface="Arial"/>
              <a:buChar char="•"/>
            </a:pPr>
            <a:r>
              <a:rPr lang="en-US" sz="2993">
                <a:solidFill>
                  <a:srgbClr val="704430"/>
                </a:solidFill>
                <a:latin typeface="Nunito Bold"/>
              </a:rPr>
              <a:t>Network security is a crucial concern in today's world, as organizations increasingly rely on computer networks to store and transfer sensitive data. </a:t>
            </a:r>
          </a:p>
          <a:p>
            <a:pPr marL="646280" indent="-323140" lvl="1">
              <a:lnSpc>
                <a:spcPts val="4789"/>
              </a:lnSpc>
              <a:buFont typeface="Arial"/>
              <a:buChar char="•"/>
            </a:pPr>
            <a:r>
              <a:rPr lang="en-US" sz="2993">
                <a:solidFill>
                  <a:srgbClr val="704430"/>
                </a:solidFill>
                <a:latin typeface="Nunito Bold"/>
              </a:rPr>
              <a:t>Network intrusion is a significant threat to the confidentiality, integrity, and availability of network resources. </a:t>
            </a:r>
          </a:p>
          <a:p>
            <a:pPr marL="646280" indent="-323140" lvl="1">
              <a:lnSpc>
                <a:spcPts val="4789"/>
              </a:lnSpc>
              <a:buFont typeface="Arial"/>
              <a:buChar char="•"/>
            </a:pPr>
            <a:r>
              <a:rPr lang="en-US" sz="2993">
                <a:solidFill>
                  <a:srgbClr val="704430"/>
                </a:solidFill>
                <a:latin typeface="Nunito Bold"/>
              </a:rPr>
              <a:t>Traditional intrusion detection systems (IDSs) have been used to identify potential network attacks, but these systems suffer from several limitations, such as high false positive rates and the inability to detect unknown attacks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748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FFF3ED"/>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097718" y="1743771"/>
            <a:ext cx="10675301" cy="823276"/>
            <a:chOff x="0" y="0"/>
            <a:chExt cx="24817148" cy="1913890"/>
          </a:xfrm>
        </p:grpSpPr>
        <p:sp>
          <p:nvSpPr>
            <p:cNvPr name="Freeform 8" id="8"/>
            <p:cNvSpPr/>
            <p:nvPr/>
          </p:nvSpPr>
          <p:spPr>
            <a:xfrm flipH="false" flipV="false" rot="0">
              <a:off x="0" y="0"/>
              <a:ext cx="24817149" cy="1913890"/>
            </a:xfrm>
            <a:custGeom>
              <a:avLst/>
              <a:gdLst/>
              <a:ahLst/>
              <a:cxnLst/>
              <a:rect r="r" b="b" t="t" l="l"/>
              <a:pathLst>
                <a:path h="1913890" w="24817149">
                  <a:moveTo>
                    <a:pt x="24817149" y="956945"/>
                  </a:moveTo>
                  <a:cubicBezTo>
                    <a:pt x="24817149" y="1485392"/>
                    <a:pt x="24388778" y="1913890"/>
                    <a:pt x="23860204" y="1913890"/>
                  </a:cubicBezTo>
                  <a:lnTo>
                    <a:pt x="956945" y="1913890"/>
                  </a:lnTo>
                  <a:cubicBezTo>
                    <a:pt x="428371" y="1913890"/>
                    <a:pt x="0" y="1485392"/>
                    <a:pt x="0" y="956945"/>
                  </a:cubicBezTo>
                  <a:cubicBezTo>
                    <a:pt x="0" y="428371"/>
                    <a:pt x="428371" y="0"/>
                    <a:pt x="956945" y="0"/>
                  </a:cubicBezTo>
                  <a:lnTo>
                    <a:pt x="23860204" y="0"/>
                  </a:lnTo>
                  <a:cubicBezTo>
                    <a:pt x="24388651" y="0"/>
                    <a:pt x="24817149" y="428371"/>
                    <a:pt x="24817149" y="956945"/>
                  </a:cubicBezTo>
                  <a:close/>
                </a:path>
              </a:pathLst>
            </a:custGeom>
            <a:solidFill>
              <a:srgbClr val="B9DDBF"/>
            </a:solidFill>
          </p:spPr>
        </p:sp>
      </p:grpSp>
      <p:sp>
        <p:nvSpPr>
          <p:cNvPr name="AutoShape 9" id="9"/>
          <p:cNvSpPr/>
          <p:nvPr/>
        </p:nvSpPr>
        <p:spPr>
          <a:xfrm>
            <a:off x="15794313" y="1963659"/>
            <a:ext cx="450550" cy="0"/>
          </a:xfrm>
          <a:prstGeom prst="line">
            <a:avLst/>
          </a:prstGeom>
          <a:ln cap="rnd" w="47625">
            <a:solidFill>
              <a:srgbClr val="704430"/>
            </a:solidFill>
            <a:prstDash val="solid"/>
            <a:headEnd type="none" len="sm" w="sm"/>
            <a:tailEnd type="none" len="sm" w="sm"/>
          </a:ln>
        </p:spPr>
      </p:sp>
      <p:sp>
        <p:nvSpPr>
          <p:cNvPr name="AutoShape 10" id="10"/>
          <p:cNvSpPr/>
          <p:nvPr/>
        </p:nvSpPr>
        <p:spPr>
          <a:xfrm>
            <a:off x="15794313" y="2155408"/>
            <a:ext cx="450550" cy="0"/>
          </a:xfrm>
          <a:prstGeom prst="line">
            <a:avLst/>
          </a:prstGeom>
          <a:ln cap="rnd" w="47625">
            <a:solidFill>
              <a:srgbClr val="704430"/>
            </a:solidFill>
            <a:prstDash val="solid"/>
            <a:headEnd type="none" len="sm" w="sm"/>
            <a:tailEnd type="none" len="sm" w="sm"/>
          </a:ln>
        </p:spPr>
      </p:sp>
      <p:sp>
        <p:nvSpPr>
          <p:cNvPr name="AutoShape 11" id="11"/>
          <p:cNvSpPr/>
          <p:nvPr/>
        </p:nvSpPr>
        <p:spPr>
          <a:xfrm>
            <a:off x="15794313" y="2347158"/>
            <a:ext cx="450550" cy="0"/>
          </a:xfrm>
          <a:prstGeom prst="line">
            <a:avLst/>
          </a:prstGeom>
          <a:ln cap="rnd" w="47625">
            <a:solidFill>
              <a:srgbClr val="704430"/>
            </a:solidFill>
            <a:prstDash val="solid"/>
            <a:headEnd type="none" len="sm" w="sm"/>
            <a:tailEnd type="none" len="sm" w="sm"/>
          </a:ln>
        </p:spPr>
      </p:sp>
      <p:sp>
        <p:nvSpPr>
          <p:cNvPr name="Freeform 12" id="12"/>
          <p:cNvSpPr/>
          <p:nvPr/>
        </p:nvSpPr>
        <p:spPr>
          <a:xfrm flipH="false" flipV="false" rot="0">
            <a:off x="12961846" y="1874967"/>
            <a:ext cx="456119" cy="516849"/>
          </a:xfrm>
          <a:custGeom>
            <a:avLst/>
            <a:gdLst/>
            <a:ahLst/>
            <a:cxnLst/>
            <a:rect r="r" b="b" t="t" l="l"/>
            <a:pathLst>
              <a:path h="516849" w="456119">
                <a:moveTo>
                  <a:pt x="0" y="0"/>
                </a:moveTo>
                <a:lnTo>
                  <a:pt x="456119" y="0"/>
                </a:lnTo>
                <a:lnTo>
                  <a:pt x="456119" y="516849"/>
                </a:lnTo>
                <a:lnTo>
                  <a:pt x="0" y="5168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4355779" y="1754381"/>
            <a:ext cx="758021" cy="758021"/>
          </a:xfrm>
          <a:custGeom>
            <a:avLst/>
            <a:gdLst/>
            <a:ahLst/>
            <a:cxnLst/>
            <a:rect r="r" b="b" t="t" l="l"/>
            <a:pathLst>
              <a:path h="758021" w="758021">
                <a:moveTo>
                  <a:pt x="0" y="0"/>
                </a:moveTo>
                <a:lnTo>
                  <a:pt x="758022" y="0"/>
                </a:lnTo>
                <a:lnTo>
                  <a:pt x="758022" y="758021"/>
                </a:lnTo>
                <a:lnTo>
                  <a:pt x="0" y="7580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3434288" y="1874967"/>
            <a:ext cx="538384" cy="516849"/>
          </a:xfrm>
          <a:custGeom>
            <a:avLst/>
            <a:gdLst/>
            <a:ahLst/>
            <a:cxnLst/>
            <a:rect r="r" b="b" t="t" l="l"/>
            <a:pathLst>
              <a:path h="516849" w="538384">
                <a:moveTo>
                  <a:pt x="0" y="0"/>
                </a:moveTo>
                <a:lnTo>
                  <a:pt x="538384" y="0"/>
                </a:lnTo>
                <a:lnTo>
                  <a:pt x="538384" y="516849"/>
                </a:lnTo>
                <a:lnTo>
                  <a:pt x="0" y="516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4235051" y="1874967"/>
            <a:ext cx="394685" cy="516849"/>
          </a:xfrm>
          <a:custGeom>
            <a:avLst/>
            <a:gdLst/>
            <a:ahLst/>
            <a:cxnLst/>
            <a:rect r="r" b="b" t="t" l="l"/>
            <a:pathLst>
              <a:path h="516849" w="394685">
                <a:moveTo>
                  <a:pt x="0" y="0"/>
                </a:moveTo>
                <a:lnTo>
                  <a:pt x="394685" y="0"/>
                </a:lnTo>
                <a:lnTo>
                  <a:pt x="394685" y="516849"/>
                </a:lnTo>
                <a:lnTo>
                  <a:pt x="0" y="51684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3972672" y="2966984"/>
            <a:ext cx="9706493" cy="5455368"/>
          </a:xfrm>
          <a:custGeom>
            <a:avLst/>
            <a:gdLst/>
            <a:ahLst/>
            <a:cxnLst/>
            <a:rect r="r" b="b" t="t" l="l"/>
            <a:pathLst>
              <a:path h="5455368" w="9706493">
                <a:moveTo>
                  <a:pt x="0" y="0"/>
                </a:moveTo>
                <a:lnTo>
                  <a:pt x="9706493" y="0"/>
                </a:lnTo>
                <a:lnTo>
                  <a:pt x="9706493" y="5455369"/>
                </a:lnTo>
                <a:lnTo>
                  <a:pt x="0" y="5455369"/>
                </a:lnTo>
                <a:lnTo>
                  <a:pt x="0" y="0"/>
                </a:lnTo>
                <a:close/>
              </a:path>
            </a:pathLst>
          </a:custGeom>
          <a:blipFill>
            <a:blip r:embed="rId11"/>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748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B9DDBF"/>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sp>
        <p:nvSpPr>
          <p:cNvPr name="Freeform 7" id="7"/>
          <p:cNvSpPr/>
          <p:nvPr/>
        </p:nvSpPr>
        <p:spPr>
          <a:xfrm flipH="true" flipV="false" rot="-678603">
            <a:off x="289932" y="6133703"/>
            <a:ext cx="3235365" cy="3277074"/>
          </a:xfrm>
          <a:custGeom>
            <a:avLst/>
            <a:gdLst/>
            <a:ahLst/>
            <a:cxnLst/>
            <a:rect r="r" b="b" t="t" l="l"/>
            <a:pathLst>
              <a:path h="3277074" w="3235365">
                <a:moveTo>
                  <a:pt x="3235366" y="0"/>
                </a:moveTo>
                <a:lnTo>
                  <a:pt x="0" y="0"/>
                </a:lnTo>
                <a:lnTo>
                  <a:pt x="0" y="3277074"/>
                </a:lnTo>
                <a:lnTo>
                  <a:pt x="3235366" y="3277074"/>
                </a:lnTo>
                <a:lnTo>
                  <a:pt x="323536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077809" y="5848266"/>
            <a:ext cx="2739285" cy="2788076"/>
          </a:xfrm>
          <a:custGeom>
            <a:avLst/>
            <a:gdLst/>
            <a:ahLst/>
            <a:cxnLst/>
            <a:rect r="r" b="b" t="t" l="l"/>
            <a:pathLst>
              <a:path h="2788076" w="2739285">
                <a:moveTo>
                  <a:pt x="0" y="0"/>
                </a:moveTo>
                <a:lnTo>
                  <a:pt x="2739285" y="0"/>
                </a:lnTo>
                <a:lnTo>
                  <a:pt x="2739285" y="2788076"/>
                </a:lnTo>
                <a:lnTo>
                  <a:pt x="0" y="2788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3744183" y="1886860"/>
            <a:ext cx="11333626" cy="891614"/>
          </a:xfrm>
          <a:prstGeom prst="rect">
            <a:avLst/>
          </a:prstGeom>
        </p:spPr>
        <p:txBody>
          <a:bodyPr anchor="t" rtlCol="false" tIns="0" lIns="0" bIns="0" rIns="0">
            <a:spAutoFit/>
          </a:bodyPr>
          <a:lstStyle/>
          <a:p>
            <a:pPr algn="ctr">
              <a:lnSpc>
                <a:spcPts val="6986"/>
              </a:lnSpc>
            </a:pPr>
            <a:r>
              <a:rPr lang="en-US" sz="5822" spc="-174">
                <a:solidFill>
                  <a:srgbClr val="704430"/>
                </a:solidFill>
                <a:latin typeface="Marykate"/>
              </a:rPr>
              <a:t>Machine learning for network intrusion detection:</a:t>
            </a:r>
          </a:p>
        </p:txBody>
      </p:sp>
      <p:sp>
        <p:nvSpPr>
          <p:cNvPr name="TextBox 10" id="10"/>
          <p:cNvSpPr txBox="true"/>
          <p:nvPr/>
        </p:nvSpPr>
        <p:spPr>
          <a:xfrm rot="0">
            <a:off x="3405104" y="2976075"/>
            <a:ext cx="12011784" cy="5658658"/>
          </a:xfrm>
          <a:prstGeom prst="rect">
            <a:avLst/>
          </a:prstGeom>
        </p:spPr>
        <p:txBody>
          <a:bodyPr anchor="t" rtlCol="false" tIns="0" lIns="0" bIns="0" rIns="0">
            <a:spAutoFit/>
          </a:bodyPr>
          <a:lstStyle/>
          <a:p>
            <a:pPr marL="512602" indent="-256301" lvl="1">
              <a:lnSpc>
                <a:spcPts val="3798"/>
              </a:lnSpc>
              <a:buFont typeface="Arial"/>
              <a:buChar char="•"/>
            </a:pPr>
            <a:r>
              <a:rPr lang="en-US" sz="2374">
                <a:solidFill>
                  <a:srgbClr val="704430"/>
                </a:solidFill>
                <a:latin typeface="Nunito Bold"/>
              </a:rPr>
              <a:t>Decision Tree: </a:t>
            </a:r>
            <a:r>
              <a:rPr lang="en-US" sz="2374">
                <a:solidFill>
                  <a:srgbClr val="704430"/>
                </a:solidFill>
                <a:latin typeface="Nunito"/>
              </a:rPr>
              <a:t>This model builds a tree-like structure where each internal node represents a decision based on the feature values, and each leaf node represents a class label. Decision trees are easy to interpret and visualize, but they may overfit the training data and have limited generalization ability.</a:t>
            </a:r>
          </a:p>
          <a:p>
            <a:pPr marL="512602" indent="-256301" lvl="1">
              <a:lnSpc>
                <a:spcPts val="3798"/>
              </a:lnSpc>
              <a:buFont typeface="Arial"/>
              <a:buChar char="•"/>
            </a:pPr>
            <a:r>
              <a:rPr lang="en-US" sz="2374">
                <a:solidFill>
                  <a:srgbClr val="704430"/>
                </a:solidFill>
                <a:latin typeface="Nunito Bold"/>
              </a:rPr>
              <a:t>K-Nearest Neighbors (KNN):</a:t>
            </a:r>
            <a:r>
              <a:rPr lang="en-US" sz="2374">
                <a:solidFill>
                  <a:srgbClr val="704430"/>
                </a:solidFill>
                <a:latin typeface="Nunito"/>
              </a:rPr>
              <a:t> This model classifies an instance based on the class labels of its K?nearest neighbors in the feature space. KNN can be effective for small datasets, but it may be sensitive to the choice of K and the distance metric.</a:t>
            </a:r>
          </a:p>
          <a:p>
            <a:pPr marL="512602" indent="-256301" lvl="1">
              <a:lnSpc>
                <a:spcPts val="3798"/>
              </a:lnSpc>
              <a:buFont typeface="Arial"/>
              <a:buChar char="•"/>
            </a:pPr>
            <a:r>
              <a:rPr lang="en-US" sz="2374">
                <a:solidFill>
                  <a:srgbClr val="704430"/>
                </a:solidFill>
                <a:latin typeface="Nunito Bold"/>
              </a:rPr>
              <a:t>Logistic Regression:</a:t>
            </a:r>
            <a:r>
              <a:rPr lang="en-US" sz="2374">
                <a:solidFill>
                  <a:srgbClr val="704430"/>
                </a:solidFill>
                <a:latin typeface="Nunito"/>
              </a:rPr>
              <a:t> This model models the probability of an instance belonging to a particular class using a logistic function. Logistic regression can handle linear and nonlinear relationships between the features and the class labels, but it may suffer from the curse of dimensionality</a:t>
            </a:r>
          </a:p>
          <a:p>
            <a:pPr>
              <a:lnSpc>
                <a:spcPts val="379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748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FFF3ED"/>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097718" y="1743771"/>
            <a:ext cx="10675301" cy="823276"/>
            <a:chOff x="0" y="0"/>
            <a:chExt cx="24817148" cy="1913890"/>
          </a:xfrm>
        </p:grpSpPr>
        <p:sp>
          <p:nvSpPr>
            <p:cNvPr name="Freeform 8" id="8"/>
            <p:cNvSpPr/>
            <p:nvPr/>
          </p:nvSpPr>
          <p:spPr>
            <a:xfrm flipH="false" flipV="false" rot="0">
              <a:off x="0" y="0"/>
              <a:ext cx="24817149" cy="1913890"/>
            </a:xfrm>
            <a:custGeom>
              <a:avLst/>
              <a:gdLst/>
              <a:ahLst/>
              <a:cxnLst/>
              <a:rect r="r" b="b" t="t" l="l"/>
              <a:pathLst>
                <a:path h="1913890" w="24817149">
                  <a:moveTo>
                    <a:pt x="24817149" y="956945"/>
                  </a:moveTo>
                  <a:cubicBezTo>
                    <a:pt x="24817149" y="1485392"/>
                    <a:pt x="24388778" y="1913890"/>
                    <a:pt x="23860204" y="1913890"/>
                  </a:cubicBezTo>
                  <a:lnTo>
                    <a:pt x="956945" y="1913890"/>
                  </a:lnTo>
                  <a:cubicBezTo>
                    <a:pt x="428371" y="1913890"/>
                    <a:pt x="0" y="1485392"/>
                    <a:pt x="0" y="956945"/>
                  </a:cubicBezTo>
                  <a:cubicBezTo>
                    <a:pt x="0" y="428371"/>
                    <a:pt x="428371" y="0"/>
                    <a:pt x="956945" y="0"/>
                  </a:cubicBezTo>
                  <a:lnTo>
                    <a:pt x="23860204" y="0"/>
                  </a:lnTo>
                  <a:cubicBezTo>
                    <a:pt x="24388651" y="0"/>
                    <a:pt x="24817149" y="428371"/>
                    <a:pt x="24817149" y="956945"/>
                  </a:cubicBezTo>
                  <a:close/>
                </a:path>
              </a:pathLst>
            </a:custGeom>
            <a:solidFill>
              <a:srgbClr val="B9DDBF"/>
            </a:solidFill>
          </p:spPr>
        </p:sp>
      </p:grpSp>
      <p:sp>
        <p:nvSpPr>
          <p:cNvPr name="AutoShape 9" id="9"/>
          <p:cNvSpPr/>
          <p:nvPr/>
        </p:nvSpPr>
        <p:spPr>
          <a:xfrm>
            <a:off x="15794313" y="1963659"/>
            <a:ext cx="450550" cy="0"/>
          </a:xfrm>
          <a:prstGeom prst="line">
            <a:avLst/>
          </a:prstGeom>
          <a:ln cap="rnd" w="47625">
            <a:solidFill>
              <a:srgbClr val="704430"/>
            </a:solidFill>
            <a:prstDash val="solid"/>
            <a:headEnd type="none" len="sm" w="sm"/>
            <a:tailEnd type="none" len="sm" w="sm"/>
          </a:ln>
        </p:spPr>
      </p:sp>
      <p:sp>
        <p:nvSpPr>
          <p:cNvPr name="AutoShape 10" id="10"/>
          <p:cNvSpPr/>
          <p:nvPr/>
        </p:nvSpPr>
        <p:spPr>
          <a:xfrm>
            <a:off x="15794313" y="2155408"/>
            <a:ext cx="450550" cy="0"/>
          </a:xfrm>
          <a:prstGeom prst="line">
            <a:avLst/>
          </a:prstGeom>
          <a:ln cap="rnd" w="47625">
            <a:solidFill>
              <a:srgbClr val="704430"/>
            </a:solidFill>
            <a:prstDash val="solid"/>
            <a:headEnd type="none" len="sm" w="sm"/>
            <a:tailEnd type="none" len="sm" w="sm"/>
          </a:ln>
        </p:spPr>
      </p:sp>
      <p:sp>
        <p:nvSpPr>
          <p:cNvPr name="AutoShape 11" id="11"/>
          <p:cNvSpPr/>
          <p:nvPr/>
        </p:nvSpPr>
        <p:spPr>
          <a:xfrm>
            <a:off x="15794313" y="2347158"/>
            <a:ext cx="450550" cy="0"/>
          </a:xfrm>
          <a:prstGeom prst="line">
            <a:avLst/>
          </a:prstGeom>
          <a:ln cap="rnd" w="47625">
            <a:solidFill>
              <a:srgbClr val="704430"/>
            </a:solidFill>
            <a:prstDash val="solid"/>
            <a:headEnd type="none" len="sm" w="sm"/>
            <a:tailEnd type="none" len="sm" w="sm"/>
          </a:ln>
        </p:spPr>
      </p:sp>
      <p:sp>
        <p:nvSpPr>
          <p:cNvPr name="Freeform 12" id="12"/>
          <p:cNvSpPr/>
          <p:nvPr/>
        </p:nvSpPr>
        <p:spPr>
          <a:xfrm flipH="false" flipV="false" rot="0">
            <a:off x="12961846" y="1874967"/>
            <a:ext cx="456119" cy="516849"/>
          </a:xfrm>
          <a:custGeom>
            <a:avLst/>
            <a:gdLst/>
            <a:ahLst/>
            <a:cxnLst/>
            <a:rect r="r" b="b" t="t" l="l"/>
            <a:pathLst>
              <a:path h="516849" w="456119">
                <a:moveTo>
                  <a:pt x="0" y="0"/>
                </a:moveTo>
                <a:lnTo>
                  <a:pt x="456119" y="0"/>
                </a:lnTo>
                <a:lnTo>
                  <a:pt x="456119" y="516849"/>
                </a:lnTo>
                <a:lnTo>
                  <a:pt x="0" y="5168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4355779" y="1754381"/>
            <a:ext cx="758021" cy="758021"/>
          </a:xfrm>
          <a:custGeom>
            <a:avLst/>
            <a:gdLst/>
            <a:ahLst/>
            <a:cxnLst/>
            <a:rect r="r" b="b" t="t" l="l"/>
            <a:pathLst>
              <a:path h="758021" w="758021">
                <a:moveTo>
                  <a:pt x="0" y="0"/>
                </a:moveTo>
                <a:lnTo>
                  <a:pt x="758022" y="0"/>
                </a:lnTo>
                <a:lnTo>
                  <a:pt x="758022" y="758021"/>
                </a:lnTo>
                <a:lnTo>
                  <a:pt x="0" y="7580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3434288" y="1874967"/>
            <a:ext cx="538384" cy="516849"/>
          </a:xfrm>
          <a:custGeom>
            <a:avLst/>
            <a:gdLst/>
            <a:ahLst/>
            <a:cxnLst/>
            <a:rect r="r" b="b" t="t" l="l"/>
            <a:pathLst>
              <a:path h="516849" w="538384">
                <a:moveTo>
                  <a:pt x="0" y="0"/>
                </a:moveTo>
                <a:lnTo>
                  <a:pt x="538384" y="0"/>
                </a:lnTo>
                <a:lnTo>
                  <a:pt x="538384" y="516849"/>
                </a:lnTo>
                <a:lnTo>
                  <a:pt x="0" y="516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4235051" y="1874967"/>
            <a:ext cx="394685" cy="516849"/>
          </a:xfrm>
          <a:custGeom>
            <a:avLst/>
            <a:gdLst/>
            <a:ahLst/>
            <a:cxnLst/>
            <a:rect r="r" b="b" t="t" l="l"/>
            <a:pathLst>
              <a:path h="516849" w="394685">
                <a:moveTo>
                  <a:pt x="0" y="0"/>
                </a:moveTo>
                <a:lnTo>
                  <a:pt x="394685" y="0"/>
                </a:lnTo>
                <a:lnTo>
                  <a:pt x="394685" y="516849"/>
                </a:lnTo>
                <a:lnTo>
                  <a:pt x="0" y="51684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1995506" y="3756658"/>
            <a:ext cx="5671589" cy="3777665"/>
          </a:xfrm>
          <a:custGeom>
            <a:avLst/>
            <a:gdLst/>
            <a:ahLst/>
            <a:cxnLst/>
            <a:rect r="r" b="b" t="t" l="l"/>
            <a:pathLst>
              <a:path h="3777665" w="5671589">
                <a:moveTo>
                  <a:pt x="0" y="0"/>
                </a:moveTo>
                <a:lnTo>
                  <a:pt x="5671589" y="0"/>
                </a:lnTo>
                <a:lnTo>
                  <a:pt x="5671589" y="3777666"/>
                </a:lnTo>
                <a:lnTo>
                  <a:pt x="0" y="3777666"/>
                </a:lnTo>
                <a:lnTo>
                  <a:pt x="0" y="0"/>
                </a:lnTo>
                <a:close/>
              </a:path>
            </a:pathLst>
          </a:custGeom>
          <a:blipFill>
            <a:blip r:embed="rId11"/>
            <a:stretch>
              <a:fillRect l="0" t="0" r="0" b="0"/>
            </a:stretch>
          </a:blipFill>
        </p:spPr>
      </p:sp>
      <p:sp>
        <p:nvSpPr>
          <p:cNvPr name="Freeform 17" id="17"/>
          <p:cNvSpPr/>
          <p:nvPr/>
        </p:nvSpPr>
        <p:spPr>
          <a:xfrm flipH="false" flipV="false" rot="0">
            <a:off x="8435369" y="3756658"/>
            <a:ext cx="4826626" cy="3865146"/>
          </a:xfrm>
          <a:custGeom>
            <a:avLst/>
            <a:gdLst/>
            <a:ahLst/>
            <a:cxnLst/>
            <a:rect r="r" b="b" t="t" l="l"/>
            <a:pathLst>
              <a:path h="3865146" w="4826626">
                <a:moveTo>
                  <a:pt x="0" y="0"/>
                </a:moveTo>
                <a:lnTo>
                  <a:pt x="4826625" y="0"/>
                </a:lnTo>
                <a:lnTo>
                  <a:pt x="4826625" y="3865147"/>
                </a:lnTo>
                <a:lnTo>
                  <a:pt x="0" y="3865147"/>
                </a:lnTo>
                <a:lnTo>
                  <a:pt x="0" y="0"/>
                </a:lnTo>
                <a:close/>
              </a:path>
            </a:pathLst>
          </a:custGeom>
          <a:blipFill>
            <a:blip r:embed="rId1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748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B9DDBF"/>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806350" y="1704234"/>
            <a:ext cx="10675301" cy="1018918"/>
            <a:chOff x="0" y="0"/>
            <a:chExt cx="24817148" cy="2368704"/>
          </a:xfrm>
        </p:grpSpPr>
        <p:sp>
          <p:nvSpPr>
            <p:cNvPr name="Freeform 8" id="8"/>
            <p:cNvSpPr/>
            <p:nvPr/>
          </p:nvSpPr>
          <p:spPr>
            <a:xfrm flipH="false" flipV="false" rot="0">
              <a:off x="0" y="0"/>
              <a:ext cx="24817149" cy="2368704"/>
            </a:xfrm>
            <a:custGeom>
              <a:avLst/>
              <a:gdLst/>
              <a:ahLst/>
              <a:cxnLst/>
              <a:rect r="r" b="b" t="t" l="l"/>
              <a:pathLst>
                <a:path h="2368704" w="24817149">
                  <a:moveTo>
                    <a:pt x="24817149" y="1184352"/>
                  </a:moveTo>
                  <a:cubicBezTo>
                    <a:pt x="24817149" y="1940206"/>
                    <a:pt x="24388778" y="2368704"/>
                    <a:pt x="23860204" y="2368704"/>
                  </a:cubicBezTo>
                  <a:lnTo>
                    <a:pt x="956945" y="2368704"/>
                  </a:lnTo>
                  <a:cubicBezTo>
                    <a:pt x="428371" y="2368704"/>
                    <a:pt x="0" y="1940206"/>
                    <a:pt x="0" y="1184352"/>
                  </a:cubicBezTo>
                  <a:cubicBezTo>
                    <a:pt x="0" y="428371"/>
                    <a:pt x="428371" y="0"/>
                    <a:pt x="956945" y="0"/>
                  </a:cubicBezTo>
                  <a:lnTo>
                    <a:pt x="23860204" y="0"/>
                  </a:lnTo>
                  <a:cubicBezTo>
                    <a:pt x="24388651" y="0"/>
                    <a:pt x="24817149" y="428371"/>
                    <a:pt x="24817149" y="1184352"/>
                  </a:cubicBezTo>
                  <a:close/>
                </a:path>
              </a:pathLst>
            </a:custGeom>
            <a:solidFill>
              <a:srgbClr val="FFF3ED"/>
            </a:solidFill>
          </p:spPr>
        </p:sp>
      </p:grpSp>
      <p:sp>
        <p:nvSpPr>
          <p:cNvPr name="Freeform 9" id="9"/>
          <p:cNvSpPr/>
          <p:nvPr/>
        </p:nvSpPr>
        <p:spPr>
          <a:xfrm flipH="true" flipV="false" rot="-678603">
            <a:off x="289932" y="6133703"/>
            <a:ext cx="3235365" cy="3277074"/>
          </a:xfrm>
          <a:custGeom>
            <a:avLst/>
            <a:gdLst/>
            <a:ahLst/>
            <a:cxnLst/>
            <a:rect r="r" b="b" t="t" l="l"/>
            <a:pathLst>
              <a:path h="3277074" w="3235365">
                <a:moveTo>
                  <a:pt x="3235366" y="0"/>
                </a:moveTo>
                <a:lnTo>
                  <a:pt x="0" y="0"/>
                </a:lnTo>
                <a:lnTo>
                  <a:pt x="0" y="3277074"/>
                </a:lnTo>
                <a:lnTo>
                  <a:pt x="3235366" y="3277074"/>
                </a:lnTo>
                <a:lnTo>
                  <a:pt x="323536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5077809" y="5848266"/>
            <a:ext cx="2739285" cy="2788076"/>
          </a:xfrm>
          <a:custGeom>
            <a:avLst/>
            <a:gdLst/>
            <a:ahLst/>
            <a:cxnLst/>
            <a:rect r="r" b="b" t="t" l="l"/>
            <a:pathLst>
              <a:path h="2788076" w="2739285">
                <a:moveTo>
                  <a:pt x="0" y="0"/>
                </a:moveTo>
                <a:lnTo>
                  <a:pt x="2739285" y="0"/>
                </a:lnTo>
                <a:lnTo>
                  <a:pt x="2739285" y="2788076"/>
                </a:lnTo>
                <a:lnTo>
                  <a:pt x="0" y="2788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3951900" y="1558506"/>
            <a:ext cx="10384201" cy="1164646"/>
          </a:xfrm>
          <a:prstGeom prst="rect">
            <a:avLst/>
          </a:prstGeom>
        </p:spPr>
        <p:txBody>
          <a:bodyPr anchor="t" rtlCol="false" tIns="0" lIns="0" bIns="0" rIns="0">
            <a:spAutoFit/>
          </a:bodyPr>
          <a:lstStyle/>
          <a:p>
            <a:pPr algn="ctr">
              <a:lnSpc>
                <a:spcPts val="9152"/>
              </a:lnSpc>
            </a:pPr>
            <a:r>
              <a:rPr lang="en-US" sz="7627">
                <a:solidFill>
                  <a:srgbClr val="704430"/>
                </a:solidFill>
                <a:latin typeface="Marykate Bold"/>
              </a:rPr>
              <a:t>Performance evaluation metrics</a:t>
            </a:r>
          </a:p>
        </p:txBody>
      </p:sp>
      <p:sp>
        <p:nvSpPr>
          <p:cNvPr name="TextBox 12" id="12"/>
          <p:cNvSpPr txBox="true"/>
          <p:nvPr/>
        </p:nvSpPr>
        <p:spPr>
          <a:xfrm rot="0">
            <a:off x="4087256" y="3254871"/>
            <a:ext cx="10394395" cy="5101065"/>
          </a:xfrm>
          <a:prstGeom prst="rect">
            <a:avLst/>
          </a:prstGeom>
        </p:spPr>
        <p:txBody>
          <a:bodyPr anchor="t" rtlCol="false" tIns="0" lIns="0" bIns="0" rIns="0">
            <a:spAutoFit/>
          </a:bodyPr>
          <a:lstStyle/>
          <a:p>
            <a:pPr marL="504199" indent="-252099" lvl="1">
              <a:lnSpc>
                <a:spcPts val="3736"/>
              </a:lnSpc>
              <a:buFont typeface="Arial"/>
              <a:buChar char="•"/>
            </a:pPr>
            <a:r>
              <a:rPr lang="en-US" sz="2335">
                <a:solidFill>
                  <a:srgbClr val="704430"/>
                </a:solidFill>
                <a:latin typeface="Nunito Bold"/>
              </a:rPr>
              <a:t>Performance evaluation metrics are essential in network intrusion detection systems to assess the effectiveness of the models in detecting network intrusions. Here are some commonly used metrics: </a:t>
            </a:r>
          </a:p>
          <a:p>
            <a:pPr marL="504199" indent="-252099" lvl="1">
              <a:lnSpc>
                <a:spcPts val="3736"/>
              </a:lnSpc>
              <a:buFont typeface="Arial"/>
              <a:buChar char="•"/>
            </a:pPr>
            <a:r>
              <a:rPr lang="en-US" sz="2335">
                <a:solidFill>
                  <a:srgbClr val="704430"/>
                </a:solidFill>
                <a:latin typeface="Nunito Bold"/>
              </a:rPr>
              <a:t>Accuracy</a:t>
            </a:r>
          </a:p>
          <a:p>
            <a:pPr marL="504199" indent="-252099" lvl="1">
              <a:lnSpc>
                <a:spcPts val="3736"/>
              </a:lnSpc>
              <a:buFont typeface="Arial"/>
              <a:buChar char="•"/>
            </a:pPr>
            <a:r>
              <a:rPr lang="en-US" sz="2335">
                <a:solidFill>
                  <a:srgbClr val="704430"/>
                </a:solidFill>
                <a:latin typeface="Nunito Bold"/>
              </a:rPr>
              <a:t>Precision</a:t>
            </a:r>
          </a:p>
          <a:p>
            <a:pPr marL="504199" indent="-252099" lvl="1">
              <a:lnSpc>
                <a:spcPts val="3736"/>
              </a:lnSpc>
              <a:buFont typeface="Arial"/>
              <a:buChar char="•"/>
            </a:pPr>
            <a:r>
              <a:rPr lang="en-US" sz="2335">
                <a:solidFill>
                  <a:srgbClr val="704430"/>
                </a:solidFill>
                <a:latin typeface="Nunito Bold"/>
              </a:rPr>
              <a:t>Recall</a:t>
            </a:r>
          </a:p>
          <a:p>
            <a:pPr marL="504199" indent="-252099" lvl="1">
              <a:lnSpc>
                <a:spcPts val="3736"/>
              </a:lnSpc>
              <a:buFont typeface="Arial"/>
              <a:buChar char="•"/>
            </a:pPr>
            <a:r>
              <a:rPr lang="en-US" sz="2335">
                <a:solidFill>
                  <a:srgbClr val="704430"/>
                </a:solidFill>
                <a:latin typeface="Nunito Bold"/>
              </a:rPr>
              <a:t>F1 Score</a:t>
            </a:r>
          </a:p>
          <a:p>
            <a:pPr marL="504199" indent="-252099" lvl="1">
              <a:lnSpc>
                <a:spcPts val="3736"/>
              </a:lnSpc>
              <a:buFont typeface="Arial"/>
              <a:buChar char="•"/>
            </a:pPr>
            <a:r>
              <a:rPr lang="en-US" sz="2335">
                <a:solidFill>
                  <a:srgbClr val="704430"/>
                </a:solidFill>
                <a:latin typeface="Nunito Bold"/>
              </a:rPr>
              <a:t>Receiver Operating Characteristic (ROC) Curve</a:t>
            </a:r>
          </a:p>
          <a:p>
            <a:pPr marL="504199" indent="-252099" lvl="1">
              <a:lnSpc>
                <a:spcPts val="3736"/>
              </a:lnSpc>
              <a:buFont typeface="Arial"/>
              <a:buChar char="•"/>
            </a:pPr>
            <a:r>
              <a:rPr lang="en-US" sz="2335">
                <a:solidFill>
                  <a:srgbClr val="704430"/>
                </a:solidFill>
                <a:latin typeface="Nunito Bold"/>
              </a:rPr>
              <a:t>Area Under the ROC Curve (AUC-ROC)</a:t>
            </a:r>
          </a:p>
          <a:p>
            <a:pPr marL="504199" indent="-252099" lvl="1">
              <a:lnSpc>
                <a:spcPts val="3736"/>
              </a:lnSpc>
              <a:buFont typeface="Arial"/>
              <a:buChar char="•"/>
            </a:pPr>
            <a:r>
              <a:rPr lang="en-US" sz="2335">
                <a:solidFill>
                  <a:srgbClr val="704430"/>
                </a:solidFill>
                <a:latin typeface="Nunito Bold"/>
              </a:rPr>
              <a:t>Confusion matrix</a:t>
            </a:r>
          </a:p>
          <a:p>
            <a:pPr>
              <a:lnSpc>
                <a:spcPts val="373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748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FFF3ED"/>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097718" y="1743771"/>
            <a:ext cx="10675301" cy="823276"/>
            <a:chOff x="0" y="0"/>
            <a:chExt cx="24817148" cy="1913890"/>
          </a:xfrm>
        </p:grpSpPr>
        <p:sp>
          <p:nvSpPr>
            <p:cNvPr name="Freeform 8" id="8"/>
            <p:cNvSpPr/>
            <p:nvPr/>
          </p:nvSpPr>
          <p:spPr>
            <a:xfrm flipH="false" flipV="false" rot="0">
              <a:off x="0" y="0"/>
              <a:ext cx="24817149" cy="1913890"/>
            </a:xfrm>
            <a:custGeom>
              <a:avLst/>
              <a:gdLst/>
              <a:ahLst/>
              <a:cxnLst/>
              <a:rect r="r" b="b" t="t" l="l"/>
              <a:pathLst>
                <a:path h="1913890" w="24817149">
                  <a:moveTo>
                    <a:pt x="24817149" y="956945"/>
                  </a:moveTo>
                  <a:cubicBezTo>
                    <a:pt x="24817149" y="1485392"/>
                    <a:pt x="24388778" y="1913890"/>
                    <a:pt x="23860204" y="1913890"/>
                  </a:cubicBezTo>
                  <a:lnTo>
                    <a:pt x="956945" y="1913890"/>
                  </a:lnTo>
                  <a:cubicBezTo>
                    <a:pt x="428371" y="1913890"/>
                    <a:pt x="0" y="1485392"/>
                    <a:pt x="0" y="956945"/>
                  </a:cubicBezTo>
                  <a:cubicBezTo>
                    <a:pt x="0" y="428371"/>
                    <a:pt x="428371" y="0"/>
                    <a:pt x="956945" y="0"/>
                  </a:cubicBezTo>
                  <a:lnTo>
                    <a:pt x="23860204" y="0"/>
                  </a:lnTo>
                  <a:cubicBezTo>
                    <a:pt x="24388651" y="0"/>
                    <a:pt x="24817149" y="428371"/>
                    <a:pt x="24817149" y="956945"/>
                  </a:cubicBezTo>
                  <a:close/>
                </a:path>
              </a:pathLst>
            </a:custGeom>
            <a:solidFill>
              <a:srgbClr val="B9DDBF"/>
            </a:solidFill>
          </p:spPr>
        </p:sp>
      </p:grpSp>
      <p:sp>
        <p:nvSpPr>
          <p:cNvPr name="AutoShape 9" id="9"/>
          <p:cNvSpPr/>
          <p:nvPr/>
        </p:nvSpPr>
        <p:spPr>
          <a:xfrm>
            <a:off x="15794313" y="1963659"/>
            <a:ext cx="450550" cy="0"/>
          </a:xfrm>
          <a:prstGeom prst="line">
            <a:avLst/>
          </a:prstGeom>
          <a:ln cap="rnd" w="47625">
            <a:solidFill>
              <a:srgbClr val="704430"/>
            </a:solidFill>
            <a:prstDash val="solid"/>
            <a:headEnd type="none" len="sm" w="sm"/>
            <a:tailEnd type="none" len="sm" w="sm"/>
          </a:ln>
        </p:spPr>
      </p:sp>
      <p:sp>
        <p:nvSpPr>
          <p:cNvPr name="AutoShape 10" id="10"/>
          <p:cNvSpPr/>
          <p:nvPr/>
        </p:nvSpPr>
        <p:spPr>
          <a:xfrm>
            <a:off x="15794313" y="2155408"/>
            <a:ext cx="450550" cy="0"/>
          </a:xfrm>
          <a:prstGeom prst="line">
            <a:avLst/>
          </a:prstGeom>
          <a:ln cap="rnd" w="47625">
            <a:solidFill>
              <a:srgbClr val="704430"/>
            </a:solidFill>
            <a:prstDash val="solid"/>
            <a:headEnd type="none" len="sm" w="sm"/>
            <a:tailEnd type="none" len="sm" w="sm"/>
          </a:ln>
        </p:spPr>
      </p:sp>
      <p:sp>
        <p:nvSpPr>
          <p:cNvPr name="AutoShape 11" id="11"/>
          <p:cNvSpPr/>
          <p:nvPr/>
        </p:nvSpPr>
        <p:spPr>
          <a:xfrm>
            <a:off x="15794313" y="2347158"/>
            <a:ext cx="450550" cy="0"/>
          </a:xfrm>
          <a:prstGeom prst="line">
            <a:avLst/>
          </a:prstGeom>
          <a:ln cap="rnd" w="47625">
            <a:solidFill>
              <a:srgbClr val="704430"/>
            </a:solidFill>
            <a:prstDash val="solid"/>
            <a:headEnd type="none" len="sm" w="sm"/>
            <a:tailEnd type="none" len="sm" w="sm"/>
          </a:ln>
        </p:spPr>
      </p:sp>
      <p:sp>
        <p:nvSpPr>
          <p:cNvPr name="Freeform 12" id="12"/>
          <p:cNvSpPr/>
          <p:nvPr/>
        </p:nvSpPr>
        <p:spPr>
          <a:xfrm flipH="false" flipV="false" rot="0">
            <a:off x="12961846" y="1874967"/>
            <a:ext cx="456119" cy="516849"/>
          </a:xfrm>
          <a:custGeom>
            <a:avLst/>
            <a:gdLst/>
            <a:ahLst/>
            <a:cxnLst/>
            <a:rect r="r" b="b" t="t" l="l"/>
            <a:pathLst>
              <a:path h="516849" w="456119">
                <a:moveTo>
                  <a:pt x="0" y="0"/>
                </a:moveTo>
                <a:lnTo>
                  <a:pt x="456119" y="0"/>
                </a:lnTo>
                <a:lnTo>
                  <a:pt x="456119" y="516849"/>
                </a:lnTo>
                <a:lnTo>
                  <a:pt x="0" y="5168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4355779" y="1754381"/>
            <a:ext cx="758021" cy="758021"/>
          </a:xfrm>
          <a:custGeom>
            <a:avLst/>
            <a:gdLst/>
            <a:ahLst/>
            <a:cxnLst/>
            <a:rect r="r" b="b" t="t" l="l"/>
            <a:pathLst>
              <a:path h="758021" w="758021">
                <a:moveTo>
                  <a:pt x="0" y="0"/>
                </a:moveTo>
                <a:lnTo>
                  <a:pt x="758022" y="0"/>
                </a:lnTo>
                <a:lnTo>
                  <a:pt x="758022" y="758021"/>
                </a:lnTo>
                <a:lnTo>
                  <a:pt x="0" y="7580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3434288" y="1874967"/>
            <a:ext cx="538384" cy="516849"/>
          </a:xfrm>
          <a:custGeom>
            <a:avLst/>
            <a:gdLst/>
            <a:ahLst/>
            <a:cxnLst/>
            <a:rect r="r" b="b" t="t" l="l"/>
            <a:pathLst>
              <a:path h="516849" w="538384">
                <a:moveTo>
                  <a:pt x="0" y="0"/>
                </a:moveTo>
                <a:lnTo>
                  <a:pt x="538384" y="0"/>
                </a:lnTo>
                <a:lnTo>
                  <a:pt x="538384" y="516849"/>
                </a:lnTo>
                <a:lnTo>
                  <a:pt x="0" y="516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4235051" y="1874967"/>
            <a:ext cx="394685" cy="516849"/>
          </a:xfrm>
          <a:custGeom>
            <a:avLst/>
            <a:gdLst/>
            <a:ahLst/>
            <a:cxnLst/>
            <a:rect r="r" b="b" t="t" l="l"/>
            <a:pathLst>
              <a:path h="516849" w="394685">
                <a:moveTo>
                  <a:pt x="0" y="0"/>
                </a:moveTo>
                <a:lnTo>
                  <a:pt x="394685" y="0"/>
                </a:lnTo>
                <a:lnTo>
                  <a:pt x="394685" y="516849"/>
                </a:lnTo>
                <a:lnTo>
                  <a:pt x="0" y="51684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3434288" y="3104365"/>
            <a:ext cx="9552768" cy="4690752"/>
          </a:xfrm>
          <a:custGeom>
            <a:avLst/>
            <a:gdLst/>
            <a:ahLst/>
            <a:cxnLst/>
            <a:rect r="r" b="b" t="t" l="l"/>
            <a:pathLst>
              <a:path h="4690752" w="9552768">
                <a:moveTo>
                  <a:pt x="0" y="0"/>
                </a:moveTo>
                <a:lnTo>
                  <a:pt x="9552768" y="0"/>
                </a:lnTo>
                <a:lnTo>
                  <a:pt x="9552768" y="4690751"/>
                </a:lnTo>
                <a:lnTo>
                  <a:pt x="0" y="4690751"/>
                </a:lnTo>
                <a:lnTo>
                  <a:pt x="0" y="0"/>
                </a:lnTo>
                <a:close/>
              </a:path>
            </a:pathLst>
          </a:custGeom>
          <a:blipFill>
            <a:blip r:embed="rId11"/>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367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FFF3ED"/>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806350" y="1704234"/>
            <a:ext cx="10675301" cy="1018918"/>
            <a:chOff x="0" y="0"/>
            <a:chExt cx="24817148" cy="2368704"/>
          </a:xfrm>
        </p:grpSpPr>
        <p:sp>
          <p:nvSpPr>
            <p:cNvPr name="Freeform 8" id="8"/>
            <p:cNvSpPr/>
            <p:nvPr/>
          </p:nvSpPr>
          <p:spPr>
            <a:xfrm flipH="false" flipV="false" rot="0">
              <a:off x="0" y="0"/>
              <a:ext cx="24817149" cy="2368704"/>
            </a:xfrm>
            <a:custGeom>
              <a:avLst/>
              <a:gdLst/>
              <a:ahLst/>
              <a:cxnLst/>
              <a:rect r="r" b="b" t="t" l="l"/>
              <a:pathLst>
                <a:path h="2368704" w="24817149">
                  <a:moveTo>
                    <a:pt x="24817149" y="1184352"/>
                  </a:moveTo>
                  <a:cubicBezTo>
                    <a:pt x="24817149" y="1940206"/>
                    <a:pt x="24388778" y="2368704"/>
                    <a:pt x="23860204" y="2368704"/>
                  </a:cubicBezTo>
                  <a:lnTo>
                    <a:pt x="956945" y="2368704"/>
                  </a:lnTo>
                  <a:cubicBezTo>
                    <a:pt x="428371" y="2368704"/>
                    <a:pt x="0" y="1940206"/>
                    <a:pt x="0" y="1184352"/>
                  </a:cubicBezTo>
                  <a:cubicBezTo>
                    <a:pt x="0" y="428371"/>
                    <a:pt x="428371" y="0"/>
                    <a:pt x="956945" y="0"/>
                  </a:cubicBezTo>
                  <a:lnTo>
                    <a:pt x="23860204" y="0"/>
                  </a:lnTo>
                  <a:cubicBezTo>
                    <a:pt x="24388651" y="0"/>
                    <a:pt x="24817149" y="428371"/>
                    <a:pt x="24817149" y="1184352"/>
                  </a:cubicBezTo>
                  <a:close/>
                </a:path>
              </a:pathLst>
            </a:custGeom>
            <a:solidFill>
              <a:srgbClr val="94D2A5"/>
            </a:solidFill>
          </p:spPr>
        </p:sp>
      </p:grpSp>
      <p:sp>
        <p:nvSpPr>
          <p:cNvPr name="Freeform 9" id="9"/>
          <p:cNvSpPr/>
          <p:nvPr/>
        </p:nvSpPr>
        <p:spPr>
          <a:xfrm flipH="false" flipV="false" rot="0">
            <a:off x="13506617" y="1879539"/>
            <a:ext cx="589781" cy="668307"/>
          </a:xfrm>
          <a:custGeom>
            <a:avLst/>
            <a:gdLst/>
            <a:ahLst/>
            <a:cxnLst/>
            <a:rect r="r" b="b" t="t" l="l"/>
            <a:pathLst>
              <a:path h="668307" w="589781">
                <a:moveTo>
                  <a:pt x="0" y="0"/>
                </a:moveTo>
                <a:lnTo>
                  <a:pt x="589781" y="0"/>
                </a:lnTo>
                <a:lnTo>
                  <a:pt x="589781" y="668307"/>
                </a:lnTo>
                <a:lnTo>
                  <a:pt x="0" y="668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847501" y="1857447"/>
            <a:ext cx="527214" cy="690399"/>
          </a:xfrm>
          <a:custGeom>
            <a:avLst/>
            <a:gdLst/>
            <a:ahLst/>
            <a:cxnLst/>
            <a:rect r="r" b="b" t="t" l="l"/>
            <a:pathLst>
              <a:path h="690399" w="527214">
                <a:moveTo>
                  <a:pt x="0" y="0"/>
                </a:moveTo>
                <a:lnTo>
                  <a:pt x="527213" y="0"/>
                </a:lnTo>
                <a:lnTo>
                  <a:pt x="527213" y="690399"/>
                </a:lnTo>
                <a:lnTo>
                  <a:pt x="0" y="6903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069296" y="1899366"/>
            <a:ext cx="631833" cy="606560"/>
          </a:xfrm>
          <a:custGeom>
            <a:avLst/>
            <a:gdLst/>
            <a:ahLst/>
            <a:cxnLst/>
            <a:rect r="r" b="b" t="t" l="l"/>
            <a:pathLst>
              <a:path h="606560" w="631833">
                <a:moveTo>
                  <a:pt x="0" y="0"/>
                </a:moveTo>
                <a:lnTo>
                  <a:pt x="631834" y="0"/>
                </a:lnTo>
                <a:lnTo>
                  <a:pt x="631834" y="606561"/>
                </a:lnTo>
                <a:lnTo>
                  <a:pt x="0" y="6065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3299799" y="3314100"/>
            <a:ext cx="11959114" cy="4651411"/>
          </a:xfrm>
          <a:custGeom>
            <a:avLst/>
            <a:gdLst/>
            <a:ahLst/>
            <a:cxnLst/>
            <a:rect r="r" b="b" t="t" l="l"/>
            <a:pathLst>
              <a:path h="4651411" w="11959114">
                <a:moveTo>
                  <a:pt x="0" y="0"/>
                </a:moveTo>
                <a:lnTo>
                  <a:pt x="11959114" y="0"/>
                </a:lnTo>
                <a:lnTo>
                  <a:pt x="11959114" y="4651411"/>
                </a:lnTo>
                <a:lnTo>
                  <a:pt x="0" y="4651411"/>
                </a:lnTo>
                <a:lnTo>
                  <a:pt x="0" y="0"/>
                </a:lnTo>
                <a:close/>
              </a:path>
            </a:pathLst>
          </a:custGeom>
          <a:blipFill>
            <a:blip r:embed="rId9"/>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5732" r="0" b="-75732"/>
            </a:stretch>
          </a:blipFill>
        </p:spPr>
      </p:sp>
      <p:grpSp>
        <p:nvGrpSpPr>
          <p:cNvPr name="Group 3" id="3"/>
          <p:cNvGrpSpPr/>
          <p:nvPr/>
        </p:nvGrpSpPr>
        <p:grpSpPr>
          <a:xfrm rot="0">
            <a:off x="1482422" y="1236765"/>
            <a:ext cx="15323155" cy="7813469"/>
            <a:chOff x="0" y="0"/>
            <a:chExt cx="4426901" cy="2257332"/>
          </a:xfrm>
        </p:grpSpPr>
        <p:sp>
          <p:nvSpPr>
            <p:cNvPr name="Freeform 4" id="4"/>
            <p:cNvSpPr/>
            <p:nvPr/>
          </p:nvSpPr>
          <p:spPr>
            <a:xfrm flipH="false" flipV="false" rot="0">
              <a:off x="92710" y="106680"/>
              <a:ext cx="4322761" cy="2137952"/>
            </a:xfrm>
            <a:custGeom>
              <a:avLst/>
              <a:gdLst/>
              <a:ahLst/>
              <a:cxnLst/>
              <a:rect r="r" b="b" t="t" l="l"/>
              <a:pathLst>
                <a:path h="2137952" w="4322761">
                  <a:moveTo>
                    <a:pt x="4296091" y="1948722"/>
                  </a:moveTo>
                  <a:cubicBezTo>
                    <a:pt x="4296091" y="2036353"/>
                    <a:pt x="4219891" y="2107472"/>
                    <a:pt x="4138611" y="2107472"/>
                  </a:cubicBezTo>
                  <a:lnTo>
                    <a:pt x="66040" y="2107472"/>
                  </a:lnTo>
                  <a:cubicBezTo>
                    <a:pt x="43180" y="2107472"/>
                    <a:pt x="20320" y="2102393"/>
                    <a:pt x="0" y="2093503"/>
                  </a:cubicBezTo>
                  <a:cubicBezTo>
                    <a:pt x="26670" y="2121443"/>
                    <a:pt x="63500" y="2137952"/>
                    <a:pt x="121679" y="2137952"/>
                  </a:cubicBezTo>
                  <a:lnTo>
                    <a:pt x="4176711" y="2137952"/>
                  </a:lnTo>
                  <a:cubicBezTo>
                    <a:pt x="4256721" y="2137952"/>
                    <a:pt x="4322761" y="2071913"/>
                    <a:pt x="4322761" y="1991903"/>
                  </a:cubicBezTo>
                  <a:lnTo>
                    <a:pt x="4322761" y="95250"/>
                  </a:lnTo>
                  <a:cubicBezTo>
                    <a:pt x="4322761" y="58420"/>
                    <a:pt x="4308791" y="25400"/>
                    <a:pt x="4287201" y="0"/>
                  </a:cubicBezTo>
                  <a:cubicBezTo>
                    <a:pt x="4293551" y="16510"/>
                    <a:pt x="4296091" y="34290"/>
                    <a:pt x="4296091" y="52070"/>
                  </a:cubicBezTo>
                  <a:lnTo>
                    <a:pt x="4296091" y="1948722"/>
                  </a:lnTo>
                  <a:close/>
                </a:path>
              </a:pathLst>
            </a:custGeom>
            <a:solidFill>
              <a:srgbClr val="704430"/>
            </a:solidFill>
          </p:spPr>
        </p:sp>
        <p:sp>
          <p:nvSpPr>
            <p:cNvPr name="Freeform 5" id="5"/>
            <p:cNvSpPr/>
            <p:nvPr/>
          </p:nvSpPr>
          <p:spPr>
            <a:xfrm flipH="false" flipV="false" rot="0">
              <a:off x="12700" y="12700"/>
              <a:ext cx="4362131" cy="2188752"/>
            </a:xfrm>
            <a:custGeom>
              <a:avLst/>
              <a:gdLst/>
              <a:ahLst/>
              <a:cxnLst/>
              <a:rect r="r" b="b" t="t" l="l"/>
              <a:pathLst>
                <a:path h="2188752" w="4362131">
                  <a:moveTo>
                    <a:pt x="146050" y="2188752"/>
                  </a:moveTo>
                  <a:lnTo>
                    <a:pt x="4216081" y="2188752"/>
                  </a:lnTo>
                  <a:cubicBezTo>
                    <a:pt x="4296091" y="2188752"/>
                    <a:pt x="4362131" y="2122712"/>
                    <a:pt x="4362131" y="2042702"/>
                  </a:cubicBezTo>
                  <a:lnTo>
                    <a:pt x="4362131" y="146050"/>
                  </a:lnTo>
                  <a:cubicBezTo>
                    <a:pt x="4362131" y="66040"/>
                    <a:pt x="4296091" y="0"/>
                    <a:pt x="4216081" y="0"/>
                  </a:cubicBezTo>
                  <a:lnTo>
                    <a:pt x="146050" y="0"/>
                  </a:lnTo>
                  <a:cubicBezTo>
                    <a:pt x="66040" y="0"/>
                    <a:pt x="0" y="66040"/>
                    <a:pt x="0" y="146050"/>
                  </a:cubicBezTo>
                  <a:lnTo>
                    <a:pt x="0" y="2042702"/>
                  </a:lnTo>
                  <a:cubicBezTo>
                    <a:pt x="0" y="2123982"/>
                    <a:pt x="66040" y="2188752"/>
                    <a:pt x="146050" y="2188752"/>
                  </a:cubicBezTo>
                  <a:close/>
                </a:path>
              </a:pathLst>
            </a:custGeom>
            <a:solidFill>
              <a:srgbClr val="FFF3ED"/>
            </a:solidFill>
          </p:spPr>
        </p:sp>
        <p:sp>
          <p:nvSpPr>
            <p:cNvPr name="Freeform 6" id="6"/>
            <p:cNvSpPr/>
            <p:nvPr/>
          </p:nvSpPr>
          <p:spPr>
            <a:xfrm flipH="false" flipV="false" rot="0">
              <a:off x="0" y="0"/>
              <a:ext cx="4426901" cy="2257332"/>
            </a:xfrm>
            <a:custGeom>
              <a:avLst/>
              <a:gdLst/>
              <a:ahLst/>
              <a:cxnLst/>
              <a:rect r="r" b="b" t="t" l="l"/>
              <a:pathLst>
                <a:path h="2257332" w="4426901">
                  <a:moveTo>
                    <a:pt x="4363401" y="74930"/>
                  </a:moveTo>
                  <a:cubicBezTo>
                    <a:pt x="4335461" y="30480"/>
                    <a:pt x="4285931" y="0"/>
                    <a:pt x="4228781" y="0"/>
                  </a:cubicBezTo>
                  <a:lnTo>
                    <a:pt x="158750" y="0"/>
                  </a:lnTo>
                  <a:cubicBezTo>
                    <a:pt x="71120" y="0"/>
                    <a:pt x="0" y="71120"/>
                    <a:pt x="0" y="158750"/>
                  </a:cubicBezTo>
                  <a:lnTo>
                    <a:pt x="0" y="2055402"/>
                  </a:lnTo>
                  <a:cubicBezTo>
                    <a:pt x="0" y="2107473"/>
                    <a:pt x="25400" y="2153192"/>
                    <a:pt x="63500" y="2182402"/>
                  </a:cubicBezTo>
                  <a:cubicBezTo>
                    <a:pt x="91440" y="2226852"/>
                    <a:pt x="140970" y="2257332"/>
                    <a:pt x="218396" y="2257332"/>
                  </a:cubicBezTo>
                  <a:lnTo>
                    <a:pt x="4268151" y="2257332"/>
                  </a:lnTo>
                  <a:cubicBezTo>
                    <a:pt x="4355781" y="2257332"/>
                    <a:pt x="4426901" y="2186212"/>
                    <a:pt x="4426901" y="2098583"/>
                  </a:cubicBezTo>
                  <a:lnTo>
                    <a:pt x="4426901" y="201930"/>
                  </a:lnTo>
                  <a:cubicBezTo>
                    <a:pt x="4426901" y="149860"/>
                    <a:pt x="4401501" y="104140"/>
                    <a:pt x="4363401" y="74930"/>
                  </a:cubicBezTo>
                  <a:close/>
                  <a:moveTo>
                    <a:pt x="12700" y="2055402"/>
                  </a:moveTo>
                  <a:lnTo>
                    <a:pt x="12700" y="158750"/>
                  </a:lnTo>
                  <a:cubicBezTo>
                    <a:pt x="12700" y="78740"/>
                    <a:pt x="78740" y="12700"/>
                    <a:pt x="158750" y="12700"/>
                  </a:cubicBezTo>
                  <a:lnTo>
                    <a:pt x="4228781" y="12700"/>
                  </a:lnTo>
                  <a:cubicBezTo>
                    <a:pt x="4308791" y="12700"/>
                    <a:pt x="4374831" y="78740"/>
                    <a:pt x="4374831" y="158750"/>
                  </a:cubicBezTo>
                  <a:lnTo>
                    <a:pt x="4374831" y="2055402"/>
                  </a:lnTo>
                  <a:cubicBezTo>
                    <a:pt x="4374831" y="2135412"/>
                    <a:pt x="4308791" y="2201452"/>
                    <a:pt x="4228781" y="2201452"/>
                  </a:cubicBezTo>
                  <a:lnTo>
                    <a:pt x="158750" y="2201452"/>
                  </a:lnTo>
                  <a:cubicBezTo>
                    <a:pt x="78740" y="2201452"/>
                    <a:pt x="12700" y="2136682"/>
                    <a:pt x="12700" y="2055402"/>
                  </a:cubicBezTo>
                  <a:close/>
                  <a:moveTo>
                    <a:pt x="4415471" y="2098582"/>
                  </a:moveTo>
                  <a:cubicBezTo>
                    <a:pt x="4415471" y="2178592"/>
                    <a:pt x="4348161" y="2244632"/>
                    <a:pt x="4268151" y="2244632"/>
                  </a:cubicBezTo>
                  <a:lnTo>
                    <a:pt x="218396" y="2244632"/>
                  </a:lnTo>
                  <a:cubicBezTo>
                    <a:pt x="157480" y="2244632"/>
                    <a:pt x="120650" y="2228122"/>
                    <a:pt x="93980" y="2200182"/>
                  </a:cubicBezTo>
                  <a:cubicBezTo>
                    <a:pt x="114300" y="2209072"/>
                    <a:pt x="135890" y="2214152"/>
                    <a:pt x="160020" y="2214152"/>
                  </a:cubicBezTo>
                  <a:lnTo>
                    <a:pt x="4230051" y="2214152"/>
                  </a:lnTo>
                  <a:cubicBezTo>
                    <a:pt x="4317681" y="2214152"/>
                    <a:pt x="4388801" y="2143032"/>
                    <a:pt x="4388801" y="2055402"/>
                  </a:cubicBezTo>
                  <a:lnTo>
                    <a:pt x="4388801" y="158750"/>
                  </a:lnTo>
                  <a:cubicBezTo>
                    <a:pt x="4388801" y="140970"/>
                    <a:pt x="4384991" y="123190"/>
                    <a:pt x="4379911" y="106680"/>
                  </a:cubicBezTo>
                  <a:cubicBezTo>
                    <a:pt x="4401501" y="132080"/>
                    <a:pt x="4415471" y="165100"/>
                    <a:pt x="4415471" y="201930"/>
                  </a:cubicBezTo>
                  <a:lnTo>
                    <a:pt x="4415471" y="2098582"/>
                  </a:lnTo>
                  <a:close/>
                </a:path>
              </a:pathLst>
            </a:custGeom>
            <a:solidFill>
              <a:srgbClr val="704430"/>
            </a:solidFill>
          </p:spPr>
        </p:sp>
      </p:grpSp>
      <p:grpSp>
        <p:nvGrpSpPr>
          <p:cNvPr name="Group 7" id="7"/>
          <p:cNvGrpSpPr/>
          <p:nvPr/>
        </p:nvGrpSpPr>
        <p:grpSpPr>
          <a:xfrm rot="0">
            <a:off x="3806350" y="1704234"/>
            <a:ext cx="10675301" cy="1018918"/>
            <a:chOff x="0" y="0"/>
            <a:chExt cx="24817148" cy="2368704"/>
          </a:xfrm>
        </p:grpSpPr>
        <p:sp>
          <p:nvSpPr>
            <p:cNvPr name="Freeform 8" id="8"/>
            <p:cNvSpPr/>
            <p:nvPr/>
          </p:nvSpPr>
          <p:spPr>
            <a:xfrm flipH="false" flipV="false" rot="0">
              <a:off x="0" y="0"/>
              <a:ext cx="24817149" cy="2368704"/>
            </a:xfrm>
            <a:custGeom>
              <a:avLst/>
              <a:gdLst/>
              <a:ahLst/>
              <a:cxnLst/>
              <a:rect r="r" b="b" t="t" l="l"/>
              <a:pathLst>
                <a:path h="2368704" w="24817149">
                  <a:moveTo>
                    <a:pt x="24817149" y="1184352"/>
                  </a:moveTo>
                  <a:cubicBezTo>
                    <a:pt x="24817149" y="1940206"/>
                    <a:pt x="24388778" y="2368704"/>
                    <a:pt x="23860204" y="2368704"/>
                  </a:cubicBezTo>
                  <a:lnTo>
                    <a:pt x="956945" y="2368704"/>
                  </a:lnTo>
                  <a:cubicBezTo>
                    <a:pt x="428371" y="2368704"/>
                    <a:pt x="0" y="1940206"/>
                    <a:pt x="0" y="1184352"/>
                  </a:cubicBezTo>
                  <a:cubicBezTo>
                    <a:pt x="0" y="428371"/>
                    <a:pt x="428371" y="0"/>
                    <a:pt x="956945" y="0"/>
                  </a:cubicBezTo>
                  <a:lnTo>
                    <a:pt x="23860204" y="0"/>
                  </a:lnTo>
                  <a:cubicBezTo>
                    <a:pt x="24388651" y="0"/>
                    <a:pt x="24817149" y="428371"/>
                    <a:pt x="24817149" y="1184352"/>
                  </a:cubicBezTo>
                  <a:close/>
                </a:path>
              </a:pathLst>
            </a:custGeom>
            <a:solidFill>
              <a:srgbClr val="94D2A5"/>
            </a:solidFill>
          </p:spPr>
        </p:sp>
      </p:grpSp>
      <p:sp>
        <p:nvSpPr>
          <p:cNvPr name="Freeform 9" id="9"/>
          <p:cNvSpPr/>
          <p:nvPr/>
        </p:nvSpPr>
        <p:spPr>
          <a:xfrm flipH="false" flipV="false" rot="0">
            <a:off x="13506617" y="1879539"/>
            <a:ext cx="589781" cy="668307"/>
          </a:xfrm>
          <a:custGeom>
            <a:avLst/>
            <a:gdLst/>
            <a:ahLst/>
            <a:cxnLst/>
            <a:rect r="r" b="b" t="t" l="l"/>
            <a:pathLst>
              <a:path h="668307" w="589781">
                <a:moveTo>
                  <a:pt x="0" y="0"/>
                </a:moveTo>
                <a:lnTo>
                  <a:pt x="589781" y="0"/>
                </a:lnTo>
                <a:lnTo>
                  <a:pt x="589781" y="668307"/>
                </a:lnTo>
                <a:lnTo>
                  <a:pt x="0" y="668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847501" y="1857447"/>
            <a:ext cx="527214" cy="690399"/>
          </a:xfrm>
          <a:custGeom>
            <a:avLst/>
            <a:gdLst/>
            <a:ahLst/>
            <a:cxnLst/>
            <a:rect r="r" b="b" t="t" l="l"/>
            <a:pathLst>
              <a:path h="690399" w="527214">
                <a:moveTo>
                  <a:pt x="0" y="0"/>
                </a:moveTo>
                <a:lnTo>
                  <a:pt x="527213" y="0"/>
                </a:lnTo>
                <a:lnTo>
                  <a:pt x="527213" y="690399"/>
                </a:lnTo>
                <a:lnTo>
                  <a:pt x="0" y="6903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069296" y="1899366"/>
            <a:ext cx="631833" cy="606560"/>
          </a:xfrm>
          <a:custGeom>
            <a:avLst/>
            <a:gdLst/>
            <a:ahLst/>
            <a:cxnLst/>
            <a:rect r="r" b="b" t="t" l="l"/>
            <a:pathLst>
              <a:path h="606560" w="631833">
                <a:moveTo>
                  <a:pt x="0" y="0"/>
                </a:moveTo>
                <a:lnTo>
                  <a:pt x="631834" y="0"/>
                </a:lnTo>
                <a:lnTo>
                  <a:pt x="631834" y="606561"/>
                </a:lnTo>
                <a:lnTo>
                  <a:pt x="0" y="6065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2237565" y="3349625"/>
            <a:ext cx="6906435" cy="4449000"/>
          </a:xfrm>
          <a:custGeom>
            <a:avLst/>
            <a:gdLst/>
            <a:ahLst/>
            <a:cxnLst/>
            <a:rect r="r" b="b" t="t" l="l"/>
            <a:pathLst>
              <a:path h="4449000" w="6906435">
                <a:moveTo>
                  <a:pt x="0" y="0"/>
                </a:moveTo>
                <a:lnTo>
                  <a:pt x="6906435" y="0"/>
                </a:lnTo>
                <a:lnTo>
                  <a:pt x="6906435" y="4449000"/>
                </a:lnTo>
                <a:lnTo>
                  <a:pt x="0" y="4449000"/>
                </a:lnTo>
                <a:lnTo>
                  <a:pt x="0" y="0"/>
                </a:lnTo>
                <a:close/>
              </a:path>
            </a:pathLst>
          </a:custGeom>
          <a:blipFill>
            <a:blip r:embed="rId9"/>
            <a:stretch>
              <a:fillRect l="0" t="-145" r="0" b="-145"/>
            </a:stretch>
          </a:blipFill>
        </p:spPr>
      </p:sp>
      <p:sp>
        <p:nvSpPr>
          <p:cNvPr name="Freeform 13" id="13"/>
          <p:cNvSpPr/>
          <p:nvPr/>
        </p:nvSpPr>
        <p:spPr>
          <a:xfrm flipH="false" flipV="false" rot="0">
            <a:off x="9144000" y="3349625"/>
            <a:ext cx="7090398" cy="4373249"/>
          </a:xfrm>
          <a:custGeom>
            <a:avLst/>
            <a:gdLst/>
            <a:ahLst/>
            <a:cxnLst/>
            <a:rect r="r" b="b" t="t" l="l"/>
            <a:pathLst>
              <a:path h="4373249" w="7090398">
                <a:moveTo>
                  <a:pt x="0" y="0"/>
                </a:moveTo>
                <a:lnTo>
                  <a:pt x="7090398" y="0"/>
                </a:lnTo>
                <a:lnTo>
                  <a:pt x="7090398" y="4373249"/>
                </a:lnTo>
                <a:lnTo>
                  <a:pt x="0" y="4373249"/>
                </a:lnTo>
                <a:lnTo>
                  <a:pt x="0" y="0"/>
                </a:lnTo>
                <a:close/>
              </a:path>
            </a:pathLst>
          </a:custGeom>
          <a:blipFill>
            <a:blip r:embed="rId10"/>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DAFgWZWSRps</dc:identifier>
  <dcterms:modified xsi:type="dcterms:W3CDTF">2011-08-01T06:04:30Z</dcterms:modified>
  <cp:revision>1</cp:revision>
  <dc:title>Network Intrusion Detection</dc:title>
</cp:coreProperties>
</file>