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Metric Paramters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 by Weekday or Weekend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Quarter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 by Pizza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 by Pizza Sizes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 by Hours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Pizza Type By Total Revenue, Total Orders and Total Quantities Sold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4474458-bc5e-4831-8c89-541e6c79f091?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37e49f21fc7f4f17" /><Relationship Type="http://schemas.openxmlformats.org/officeDocument/2006/relationships/slideLayout" Target="/ppt/slideLayouts/slideLayout8.xml" Id="Rf020cfe5a7e84832" /><Relationship Type="http://schemas.openxmlformats.org/officeDocument/2006/relationships/hyperlink" Target="https://app.powerbi.com/groups/me/reports/a4474458-bc5e-4831-8c89-541e6c79f091/?pbi_source=PowerPoint" TargetMode="External" Id="RelId0" /><Relationship Type="http://schemas.openxmlformats.org/officeDocument/2006/relationships/image" Target="/ppt/media/image4.png" Id="imgId10990529"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60dbd37e754b4aa4" /><Relationship Type="http://schemas.openxmlformats.org/officeDocument/2006/relationships/slideLayout" Target="/ppt/slideLayouts/slideLayout8.xml" Id="Rcc962be4c8bf4d50" /><Relationship Type="http://schemas.openxmlformats.org/officeDocument/2006/relationships/hyperlink" Target="https://app.powerbi.com/groups/me/reports/a4474458-bc5e-4831-8c89-541e6c79f091/?pbi_source=PowerPoint" TargetMode="External" Id="RelId1" /><Relationship Type="http://schemas.openxmlformats.org/officeDocument/2006/relationships/image" Target="/ppt/media/image5.png" Id="imgId10990530"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Pizza Hut Sales Analytics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12/06/2024 19:48:17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12/06/2024 19:44:30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shape ,shape ,shape ,shape ,shape ,shape ,shape ,Metric Paramters ,Total Revenue by Weekday or Weekend ,textbox ,textbox ,textbox ,Months ,Quarter ,Date ,Total Revenue by Pizza Category ,Total Revenue by Pizza Sizes ,Total Revenue by Hours ,cardVisual.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0990529"/>
          <a:stretch xmlns:a="http://schemas.openxmlformats.org/drawingml/2006/main">
            <a:fillRect/>
          </a:stretch>
        </p:blipFill>
        <p:spPr>
          <a:xfrm xmlns:a="http://schemas.openxmlformats.org/drawingml/2006/main">
            <a:off x="447675" y="0"/>
            <a:ext cx="11277600" cy="68484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Pizza Dashboard</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image ,shape ,shape ,shape ,shape ,textbox ,textbox ,Top Pizza Type By Total Revenue, Total Orders and Total Quantities Sold ,actionButton ,tableE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0990530"/>
          <a:stretch xmlns:a="http://schemas.openxmlformats.org/drawingml/2006/main">
            <a:fillRect/>
          </a:stretch>
        </p:blipFill>
        <p:spPr>
          <a:xfrm xmlns:a="http://schemas.openxmlformats.org/drawingml/2006/main">
            <a:off x="447675" y="0"/>
            <a:ext cx="11277600" cy="68484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Performance</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