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72" r:id="rId11"/>
    <p:sldId id="264" r:id="rId12"/>
    <p:sldId id="265" r:id="rId13"/>
    <p:sldId id="266" r:id="rId14"/>
    <p:sldId id="273" r:id="rId15"/>
    <p:sldId id="267" r:id="rId16"/>
    <p:sldId id="274" r:id="rId17"/>
    <p:sldId id="268" r:id="rId18"/>
    <p:sldId id="269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D7936-279A-462D-A051-ED956DA33D10}" v="227" dt="2025-02-14T15:05:21.226"/>
  </p1510:revLst>
</p1510:revInfo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NI BISWAS" userId="bde604fca7ede2e3" providerId="LiveId" clId="{2F9D7936-279A-462D-A051-ED956DA33D10}"/>
    <pc:docChg chg="undo custSel addSld modSld">
      <pc:chgData name="MOHINI BISWAS" userId="bde604fca7ede2e3" providerId="LiveId" clId="{2F9D7936-279A-462D-A051-ED956DA33D10}" dt="2025-02-14T15:05:21.226" v="1092" actId="255"/>
      <pc:docMkLst>
        <pc:docMk/>
      </pc:docMkLst>
      <pc:sldChg chg="modSp mod">
        <pc:chgData name="MOHINI BISWAS" userId="bde604fca7ede2e3" providerId="LiveId" clId="{2F9D7936-279A-462D-A051-ED956DA33D10}" dt="2025-02-14T07:58:48.173" v="398" actId="1076"/>
        <pc:sldMkLst>
          <pc:docMk/>
          <pc:sldMk cId="3082984135" sldId="256"/>
        </pc:sldMkLst>
        <pc:spChg chg="mod">
          <ac:chgData name="MOHINI BISWAS" userId="bde604fca7ede2e3" providerId="LiveId" clId="{2F9D7936-279A-462D-A051-ED956DA33D10}" dt="2025-02-14T07:58:33.227" v="397" actId="255"/>
          <ac:spMkLst>
            <pc:docMk/>
            <pc:sldMk cId="3082984135" sldId="256"/>
            <ac:spMk id="2" creationId="{07A885A2-5959-C4B7-B93F-8C9126F64FCF}"/>
          </ac:spMkLst>
        </pc:spChg>
        <pc:spChg chg="mod">
          <ac:chgData name="MOHINI BISWAS" userId="bde604fca7ede2e3" providerId="LiveId" clId="{2F9D7936-279A-462D-A051-ED956DA33D10}" dt="2025-02-14T07:58:48.173" v="398" actId="1076"/>
          <ac:spMkLst>
            <pc:docMk/>
            <pc:sldMk cId="3082984135" sldId="256"/>
            <ac:spMk id="3" creationId="{24E55E96-1C4C-A43E-1ED0-51B8F1DFF78E}"/>
          </ac:spMkLst>
        </pc:spChg>
      </pc:sldChg>
      <pc:sldChg chg="modSp mod">
        <pc:chgData name="MOHINI BISWAS" userId="bde604fca7ede2e3" providerId="LiveId" clId="{2F9D7936-279A-462D-A051-ED956DA33D10}" dt="2025-02-14T14:59:08.073" v="1063" actId="115"/>
        <pc:sldMkLst>
          <pc:docMk/>
          <pc:sldMk cId="2733724232" sldId="257"/>
        </pc:sldMkLst>
        <pc:spChg chg="mod">
          <ac:chgData name="MOHINI BISWAS" userId="bde604fca7ede2e3" providerId="LiveId" clId="{2F9D7936-279A-462D-A051-ED956DA33D10}" dt="2025-02-14T14:59:08.073" v="1063" actId="115"/>
          <ac:spMkLst>
            <pc:docMk/>
            <pc:sldMk cId="2733724232" sldId="257"/>
            <ac:spMk id="5" creationId="{6B03C708-2682-5165-8A2F-CAEA4A001F22}"/>
          </ac:spMkLst>
        </pc:spChg>
      </pc:sldChg>
      <pc:sldChg chg="addSp delSp modSp mod">
        <pc:chgData name="MOHINI BISWAS" userId="bde604fca7ede2e3" providerId="LiveId" clId="{2F9D7936-279A-462D-A051-ED956DA33D10}" dt="2025-02-14T14:59:30.940" v="1066" actId="115"/>
        <pc:sldMkLst>
          <pc:docMk/>
          <pc:sldMk cId="1780660784" sldId="258"/>
        </pc:sldMkLst>
        <pc:spChg chg="mod">
          <ac:chgData name="MOHINI BISWAS" userId="bde604fca7ede2e3" providerId="LiveId" clId="{2F9D7936-279A-462D-A051-ED956DA33D10}" dt="2025-02-14T14:59:24.290" v="1065" actId="115"/>
          <ac:spMkLst>
            <pc:docMk/>
            <pc:sldMk cId="1780660784" sldId="258"/>
            <ac:spMk id="2" creationId="{A8654AB3-8A7F-501B-6AAD-9D1ED5A2C8EC}"/>
          </ac:spMkLst>
        </pc:spChg>
        <pc:spChg chg="add mod">
          <ac:chgData name="MOHINI BISWAS" userId="bde604fca7ede2e3" providerId="LiveId" clId="{2F9D7936-279A-462D-A051-ED956DA33D10}" dt="2025-02-14T14:59:30.940" v="1066" actId="115"/>
          <ac:spMkLst>
            <pc:docMk/>
            <pc:sldMk cId="1780660784" sldId="258"/>
            <ac:spMk id="6" creationId="{7054D2E9-D840-B8C6-D90D-72D54DC38225}"/>
          </ac:spMkLst>
        </pc:spChg>
        <pc:spChg chg="add del mod">
          <ac:chgData name="MOHINI BISWAS" userId="bde604fca7ede2e3" providerId="LiveId" clId="{2F9D7936-279A-462D-A051-ED956DA33D10}" dt="2025-02-14T07:42:08.900" v="46" actId="767"/>
          <ac:spMkLst>
            <pc:docMk/>
            <pc:sldMk cId="1780660784" sldId="258"/>
            <ac:spMk id="6" creationId="{CB1EDF31-4496-FD4A-7F2E-07D3D3B4F934}"/>
          </ac:spMkLst>
        </pc:spChg>
        <pc:spChg chg="add del mod">
          <ac:chgData name="MOHINI BISWAS" userId="bde604fca7ede2e3" providerId="LiveId" clId="{2F9D7936-279A-462D-A051-ED956DA33D10}" dt="2025-02-14T10:46:57.692" v="966" actId="21"/>
          <ac:spMkLst>
            <pc:docMk/>
            <pc:sldMk cId="1780660784" sldId="258"/>
            <ac:spMk id="7" creationId="{299D100F-B6EB-2A9F-7B7A-5A55289B602B}"/>
          </ac:spMkLst>
        </pc:spChg>
        <pc:graphicFrameChg chg="del mod">
          <ac:chgData name="MOHINI BISWAS" userId="bde604fca7ede2e3" providerId="LiveId" clId="{2F9D7936-279A-462D-A051-ED956DA33D10}" dt="2025-02-14T07:37:28.405" v="25" actId="478"/>
          <ac:graphicFrameMkLst>
            <pc:docMk/>
            <pc:sldMk cId="1780660784" sldId="258"/>
            <ac:graphicFrameMk id="3" creationId="{600978B4-3070-00F8-3CAF-9DCE844C2021}"/>
          </ac:graphicFrameMkLst>
        </pc:graphicFrameChg>
        <pc:graphicFrameChg chg="add mod modGraphic">
          <ac:chgData name="MOHINI BISWAS" userId="bde604fca7ede2e3" providerId="LiveId" clId="{2F9D7936-279A-462D-A051-ED956DA33D10}" dt="2025-02-14T10:43:57.661" v="920" actId="1076"/>
          <ac:graphicFrameMkLst>
            <pc:docMk/>
            <pc:sldMk cId="1780660784" sldId="258"/>
            <ac:graphicFrameMk id="3" creationId="{956C0E7F-E82F-8079-71D7-02C2309D1157}"/>
          </ac:graphicFrameMkLst>
        </pc:graphicFrameChg>
        <pc:graphicFrameChg chg="add mod modGraphic">
          <ac:chgData name="MOHINI BISWAS" userId="bde604fca7ede2e3" providerId="LiveId" clId="{2F9D7936-279A-462D-A051-ED956DA33D10}" dt="2025-02-14T10:46:00.030" v="961" actId="1076"/>
          <ac:graphicFrameMkLst>
            <pc:docMk/>
            <pc:sldMk cId="1780660784" sldId="258"/>
            <ac:graphicFrameMk id="4" creationId="{4DBCA7F4-6E08-5951-4345-2D1B1EFF11D8}"/>
          </ac:graphicFrameMkLst>
        </pc:graphicFrameChg>
        <pc:graphicFrameChg chg="add mod">
          <ac:chgData name="MOHINI BISWAS" userId="bde604fca7ede2e3" providerId="LiveId" clId="{2F9D7936-279A-462D-A051-ED956DA33D10}" dt="2025-02-14T10:48:00.292" v="979" actId="255"/>
          <ac:graphicFrameMkLst>
            <pc:docMk/>
            <pc:sldMk cId="1780660784" sldId="258"/>
            <ac:graphicFrameMk id="5" creationId="{316AEA49-8908-956B-134B-09FAD26617D0}"/>
          </ac:graphicFrameMkLst>
        </pc:graphicFrameChg>
        <pc:cxnChg chg="add del mod">
          <ac:chgData name="MOHINI BISWAS" userId="bde604fca7ede2e3" providerId="LiveId" clId="{2F9D7936-279A-462D-A051-ED956DA33D10}" dt="2025-02-14T10:47:17.441" v="971" actId="21"/>
          <ac:cxnSpMkLst>
            <pc:docMk/>
            <pc:sldMk cId="1780660784" sldId="258"/>
            <ac:cxnSpMk id="9" creationId="{7AC17ECA-D5D2-2B41-1898-D72B8F52E0C8}"/>
          </ac:cxnSpMkLst>
        </pc:cxnChg>
      </pc:sldChg>
      <pc:sldChg chg="modSp mod">
        <pc:chgData name="MOHINI BISWAS" userId="bde604fca7ede2e3" providerId="LiveId" clId="{2F9D7936-279A-462D-A051-ED956DA33D10}" dt="2025-02-14T14:59:52.917" v="1067" actId="115"/>
        <pc:sldMkLst>
          <pc:docMk/>
          <pc:sldMk cId="1554124873" sldId="259"/>
        </pc:sldMkLst>
        <pc:spChg chg="mod">
          <ac:chgData name="MOHINI BISWAS" userId="bde604fca7ede2e3" providerId="LiveId" clId="{2F9D7936-279A-462D-A051-ED956DA33D10}" dt="2025-02-14T14:59:52.917" v="1067" actId="115"/>
          <ac:spMkLst>
            <pc:docMk/>
            <pc:sldMk cId="1554124873" sldId="259"/>
            <ac:spMk id="2" creationId="{1C10520F-CEFD-391E-7CA6-5BABB6836469}"/>
          </ac:spMkLst>
        </pc:spChg>
      </pc:sldChg>
      <pc:sldChg chg="modSp mod">
        <pc:chgData name="MOHINI BISWAS" userId="bde604fca7ede2e3" providerId="LiveId" clId="{2F9D7936-279A-462D-A051-ED956DA33D10}" dt="2025-02-14T15:00:09.867" v="1069" actId="115"/>
        <pc:sldMkLst>
          <pc:docMk/>
          <pc:sldMk cId="4142404991" sldId="260"/>
        </pc:sldMkLst>
        <pc:spChg chg="mod">
          <ac:chgData name="MOHINI BISWAS" userId="bde604fca7ede2e3" providerId="LiveId" clId="{2F9D7936-279A-462D-A051-ED956DA33D10}" dt="2025-02-14T15:00:09.867" v="1069" actId="115"/>
          <ac:spMkLst>
            <pc:docMk/>
            <pc:sldMk cId="4142404991" sldId="260"/>
            <ac:spMk id="2" creationId="{5E156A59-99F0-9501-5A83-30ED399C4617}"/>
          </ac:spMkLst>
        </pc:spChg>
      </pc:sldChg>
      <pc:sldChg chg="addSp modSp mod">
        <pc:chgData name="MOHINI BISWAS" userId="bde604fca7ede2e3" providerId="LiveId" clId="{2F9D7936-279A-462D-A051-ED956DA33D10}" dt="2025-02-14T15:00:22.627" v="1070" actId="115"/>
        <pc:sldMkLst>
          <pc:docMk/>
          <pc:sldMk cId="44630987" sldId="261"/>
        </pc:sldMkLst>
        <pc:spChg chg="mod">
          <ac:chgData name="MOHINI BISWAS" userId="bde604fca7ede2e3" providerId="LiveId" clId="{2F9D7936-279A-462D-A051-ED956DA33D10}" dt="2025-02-14T15:00:22.627" v="1070" actId="115"/>
          <ac:spMkLst>
            <pc:docMk/>
            <pc:sldMk cId="44630987" sldId="261"/>
            <ac:spMk id="2" creationId="{42733E86-FC0E-5B52-13B2-D737A6158DD6}"/>
          </ac:spMkLst>
        </pc:spChg>
        <pc:spChg chg="add mod">
          <ac:chgData name="MOHINI BISWAS" userId="bde604fca7ede2e3" providerId="LiveId" clId="{2F9D7936-279A-462D-A051-ED956DA33D10}" dt="2025-02-14T10:36:02.396" v="904" actId="20577"/>
          <ac:spMkLst>
            <pc:docMk/>
            <pc:sldMk cId="44630987" sldId="261"/>
            <ac:spMk id="5" creationId="{508FDAD5-2A9A-FA8F-1406-2361A02456FC}"/>
          </ac:spMkLst>
        </pc:spChg>
        <pc:graphicFrameChg chg="modGraphic">
          <ac:chgData name="MOHINI BISWAS" userId="bde604fca7ede2e3" providerId="LiveId" clId="{2F9D7936-279A-462D-A051-ED956DA33D10}" dt="2025-02-14T09:53:33.360" v="407" actId="14734"/>
          <ac:graphicFrameMkLst>
            <pc:docMk/>
            <pc:sldMk cId="44630987" sldId="261"/>
            <ac:graphicFrameMk id="3" creationId="{7F245313-7D46-DF27-2F89-14CC0C61E0AF}"/>
          </ac:graphicFrameMkLst>
        </pc:graphicFrameChg>
        <pc:graphicFrameChg chg="mod">
          <ac:chgData name="MOHINI BISWAS" userId="bde604fca7ede2e3" providerId="LiveId" clId="{2F9D7936-279A-462D-A051-ED956DA33D10}" dt="2025-02-14T10:36:53.974" v="905"/>
          <ac:graphicFrameMkLst>
            <pc:docMk/>
            <pc:sldMk cId="44630987" sldId="261"/>
            <ac:graphicFrameMk id="4" creationId="{B2657CF7-CFDD-A871-A92B-074657E8A493}"/>
          </ac:graphicFrameMkLst>
        </pc:graphicFrameChg>
      </pc:sldChg>
      <pc:sldChg chg="modSp mod">
        <pc:chgData name="MOHINI BISWAS" userId="bde604fca7ede2e3" providerId="LiveId" clId="{2F9D7936-279A-462D-A051-ED956DA33D10}" dt="2025-02-14T15:00:31.166" v="1071" actId="115"/>
        <pc:sldMkLst>
          <pc:docMk/>
          <pc:sldMk cId="3718342567" sldId="262"/>
        </pc:sldMkLst>
        <pc:spChg chg="mod">
          <ac:chgData name="MOHINI BISWAS" userId="bde604fca7ede2e3" providerId="LiveId" clId="{2F9D7936-279A-462D-A051-ED956DA33D10}" dt="2025-02-14T15:00:31.166" v="1071" actId="115"/>
          <ac:spMkLst>
            <pc:docMk/>
            <pc:sldMk cId="3718342567" sldId="262"/>
            <ac:spMk id="2" creationId="{9D2217C7-CA43-6B14-D0DE-1E5AB7ADA531}"/>
          </ac:spMkLst>
        </pc:spChg>
      </pc:sldChg>
      <pc:sldChg chg="addSp delSp modSp mod">
        <pc:chgData name="MOHINI BISWAS" userId="bde604fca7ede2e3" providerId="LiveId" clId="{2F9D7936-279A-462D-A051-ED956DA33D10}" dt="2025-02-14T09:58:58.582" v="412" actId="14100"/>
        <pc:sldMkLst>
          <pc:docMk/>
          <pc:sldMk cId="3443553828" sldId="263"/>
        </pc:sldMkLst>
        <pc:graphicFrameChg chg="add mod">
          <ac:chgData name="MOHINI BISWAS" userId="bde604fca7ede2e3" providerId="LiveId" clId="{2F9D7936-279A-462D-A051-ED956DA33D10}" dt="2025-02-14T09:58:58.582" v="412" actId="14100"/>
          <ac:graphicFrameMkLst>
            <pc:docMk/>
            <pc:sldMk cId="3443553828" sldId="263"/>
            <ac:graphicFrameMk id="3" creationId="{217C0DE6-CAF1-3A08-D6FE-693A33BD73A6}"/>
          </ac:graphicFrameMkLst>
        </pc:graphicFrameChg>
        <pc:graphicFrameChg chg="add del mod">
          <ac:chgData name="MOHINI BISWAS" userId="bde604fca7ede2e3" providerId="LiveId" clId="{2F9D7936-279A-462D-A051-ED956DA33D10}" dt="2025-02-14T09:58:29.406" v="408" actId="21"/>
          <ac:graphicFrameMkLst>
            <pc:docMk/>
            <pc:sldMk cId="3443553828" sldId="263"/>
            <ac:graphicFrameMk id="6" creationId="{31E99325-5D12-CC9D-3C2D-F11109FACD93}"/>
          </ac:graphicFrameMkLst>
        </pc:graphicFrameChg>
      </pc:sldChg>
      <pc:sldChg chg="modSp mod">
        <pc:chgData name="MOHINI BISWAS" userId="bde604fca7ede2e3" providerId="LiveId" clId="{2F9D7936-279A-462D-A051-ED956DA33D10}" dt="2025-02-14T15:01:04.413" v="1076" actId="115"/>
        <pc:sldMkLst>
          <pc:docMk/>
          <pc:sldMk cId="1996760863" sldId="264"/>
        </pc:sldMkLst>
        <pc:spChg chg="mod">
          <ac:chgData name="MOHINI BISWAS" userId="bde604fca7ede2e3" providerId="LiveId" clId="{2F9D7936-279A-462D-A051-ED956DA33D10}" dt="2025-02-14T15:01:04.413" v="1076" actId="115"/>
          <ac:spMkLst>
            <pc:docMk/>
            <pc:sldMk cId="1996760863" sldId="264"/>
            <ac:spMk id="3" creationId="{B2463780-F13B-0250-39BE-700E688AFF50}"/>
          </ac:spMkLst>
        </pc:spChg>
        <pc:graphicFrameChg chg="mod">
          <ac:chgData name="MOHINI BISWAS" userId="bde604fca7ede2e3" providerId="LiveId" clId="{2F9D7936-279A-462D-A051-ED956DA33D10}" dt="2025-02-14T10:02:49.436" v="466" actId="14100"/>
          <ac:graphicFrameMkLst>
            <pc:docMk/>
            <pc:sldMk cId="1996760863" sldId="264"/>
            <ac:graphicFrameMk id="12" creationId="{0F478E68-3613-8300-924F-1BC72D9033DE}"/>
          </ac:graphicFrameMkLst>
        </pc:graphicFrameChg>
      </pc:sldChg>
      <pc:sldChg chg="modSp mod">
        <pc:chgData name="MOHINI BISWAS" userId="bde604fca7ede2e3" providerId="LiveId" clId="{2F9D7936-279A-462D-A051-ED956DA33D10}" dt="2025-02-14T15:01:25.574" v="1078" actId="115"/>
        <pc:sldMkLst>
          <pc:docMk/>
          <pc:sldMk cId="2229402416" sldId="265"/>
        </pc:sldMkLst>
        <pc:spChg chg="mod">
          <ac:chgData name="MOHINI BISWAS" userId="bde604fca7ede2e3" providerId="LiveId" clId="{2F9D7936-279A-462D-A051-ED956DA33D10}" dt="2025-02-14T15:01:25.574" v="1078" actId="115"/>
          <ac:spMkLst>
            <pc:docMk/>
            <pc:sldMk cId="2229402416" sldId="265"/>
            <ac:spMk id="2" creationId="{A15F2F61-ED15-28C2-022B-097C50253110}"/>
          </ac:spMkLst>
        </pc:spChg>
        <pc:graphicFrameChg chg="mod">
          <ac:chgData name="MOHINI BISWAS" userId="bde604fca7ede2e3" providerId="LiveId" clId="{2F9D7936-279A-462D-A051-ED956DA33D10}" dt="2025-02-14T10:06:11.335" v="508"/>
          <ac:graphicFrameMkLst>
            <pc:docMk/>
            <pc:sldMk cId="2229402416" sldId="265"/>
            <ac:graphicFrameMk id="4" creationId="{4357E1DA-C469-BCB8-B22E-5E0D3EB00756}"/>
          </ac:graphicFrameMkLst>
        </pc:graphicFrameChg>
      </pc:sldChg>
      <pc:sldChg chg="addSp delSp modSp mod">
        <pc:chgData name="MOHINI BISWAS" userId="bde604fca7ede2e3" providerId="LiveId" clId="{2F9D7936-279A-462D-A051-ED956DA33D10}" dt="2025-02-14T15:01:35.065" v="1079" actId="115"/>
        <pc:sldMkLst>
          <pc:docMk/>
          <pc:sldMk cId="2624693023" sldId="266"/>
        </pc:sldMkLst>
        <pc:spChg chg="mod">
          <ac:chgData name="MOHINI BISWAS" userId="bde604fca7ede2e3" providerId="LiveId" clId="{2F9D7936-279A-462D-A051-ED956DA33D10}" dt="2025-02-14T15:01:35.065" v="1079" actId="115"/>
          <ac:spMkLst>
            <pc:docMk/>
            <pc:sldMk cId="2624693023" sldId="266"/>
            <ac:spMk id="4" creationId="{E99BFE4F-2A18-2749-C970-BF1E29338356}"/>
          </ac:spMkLst>
        </pc:spChg>
        <pc:graphicFrameChg chg="add del mod">
          <ac:chgData name="MOHINI BISWAS" userId="bde604fca7ede2e3" providerId="LiveId" clId="{2F9D7936-279A-462D-A051-ED956DA33D10}" dt="2025-02-14T10:22:58.715" v="593" actId="21"/>
          <ac:graphicFrameMkLst>
            <pc:docMk/>
            <pc:sldMk cId="2624693023" sldId="266"/>
            <ac:graphicFrameMk id="2" creationId="{D106808C-E506-EC2A-6D24-66875AB91C50}"/>
          </ac:graphicFrameMkLst>
        </pc:graphicFrameChg>
        <pc:graphicFrameChg chg="add del mod">
          <ac:chgData name="MOHINI BISWAS" userId="bde604fca7ede2e3" providerId="LiveId" clId="{2F9D7936-279A-462D-A051-ED956DA33D10}" dt="2025-02-14T10:23:04.454" v="596" actId="21"/>
          <ac:graphicFrameMkLst>
            <pc:docMk/>
            <pc:sldMk cId="2624693023" sldId="266"/>
            <ac:graphicFrameMk id="3" creationId="{D106808C-E506-EC2A-6D24-66875AB91C50}"/>
          </ac:graphicFrameMkLst>
        </pc:graphicFrameChg>
        <pc:graphicFrameChg chg="add del mod">
          <ac:chgData name="MOHINI BISWAS" userId="bde604fca7ede2e3" providerId="LiveId" clId="{2F9D7936-279A-462D-A051-ED956DA33D10}" dt="2025-02-14T10:23:47.632" v="605" actId="21"/>
          <ac:graphicFrameMkLst>
            <pc:docMk/>
            <pc:sldMk cId="2624693023" sldId="266"/>
            <ac:graphicFrameMk id="5" creationId="{F4AF252F-707B-ADE2-EE9A-0CD8BBFCA6D2}"/>
          </ac:graphicFrameMkLst>
        </pc:graphicFrameChg>
      </pc:sldChg>
      <pc:sldChg chg="modSp mod">
        <pc:chgData name="MOHINI BISWAS" userId="bde604fca7ede2e3" providerId="LiveId" clId="{2F9D7936-279A-462D-A051-ED956DA33D10}" dt="2025-02-14T15:02:13.531" v="1081" actId="115"/>
        <pc:sldMkLst>
          <pc:docMk/>
          <pc:sldMk cId="732818227" sldId="267"/>
        </pc:sldMkLst>
        <pc:spChg chg="mod">
          <ac:chgData name="MOHINI BISWAS" userId="bde604fca7ede2e3" providerId="LiveId" clId="{2F9D7936-279A-462D-A051-ED956DA33D10}" dt="2025-02-14T15:02:13.531" v="1081" actId="115"/>
          <ac:spMkLst>
            <pc:docMk/>
            <pc:sldMk cId="732818227" sldId="267"/>
            <ac:spMk id="2" creationId="{39271EDD-633A-1F46-14AB-DD977DD9E48B}"/>
          </ac:spMkLst>
        </pc:spChg>
      </pc:sldChg>
      <pc:sldChg chg="modSp mod">
        <pc:chgData name="MOHINI BISWAS" userId="bde604fca7ede2e3" providerId="LiveId" clId="{2F9D7936-279A-462D-A051-ED956DA33D10}" dt="2025-02-14T15:04:44.144" v="1089" actId="20577"/>
        <pc:sldMkLst>
          <pc:docMk/>
          <pc:sldMk cId="1199326724" sldId="268"/>
        </pc:sldMkLst>
        <pc:spChg chg="mod">
          <ac:chgData name="MOHINI BISWAS" userId="bde604fca7ede2e3" providerId="LiveId" clId="{2F9D7936-279A-462D-A051-ED956DA33D10}" dt="2025-02-14T15:04:44.144" v="1089" actId="20577"/>
          <ac:spMkLst>
            <pc:docMk/>
            <pc:sldMk cId="1199326724" sldId="268"/>
            <ac:spMk id="2" creationId="{B84EF6AE-42BE-3C17-FBD0-22498F4D551A}"/>
          </ac:spMkLst>
        </pc:spChg>
      </pc:sldChg>
      <pc:sldChg chg="modSp mod">
        <pc:chgData name="MOHINI BISWAS" userId="bde604fca7ede2e3" providerId="LiveId" clId="{2F9D7936-279A-462D-A051-ED956DA33D10}" dt="2025-02-14T15:05:21.226" v="1092" actId="255"/>
        <pc:sldMkLst>
          <pc:docMk/>
          <pc:sldMk cId="2471930321" sldId="269"/>
        </pc:sldMkLst>
        <pc:spChg chg="mod">
          <ac:chgData name="MOHINI BISWAS" userId="bde604fca7ede2e3" providerId="LiveId" clId="{2F9D7936-279A-462D-A051-ED956DA33D10}" dt="2025-02-14T15:04:52.757" v="1090" actId="115"/>
          <ac:spMkLst>
            <pc:docMk/>
            <pc:sldMk cId="2471930321" sldId="269"/>
            <ac:spMk id="2" creationId="{2C176676-F701-9F50-A968-6DFCCC07FBE0}"/>
          </ac:spMkLst>
        </pc:spChg>
        <pc:graphicFrameChg chg="mod">
          <ac:chgData name="MOHINI BISWAS" userId="bde604fca7ede2e3" providerId="LiveId" clId="{2F9D7936-279A-462D-A051-ED956DA33D10}" dt="2025-02-14T15:05:21.226" v="1092" actId="255"/>
          <ac:graphicFrameMkLst>
            <pc:docMk/>
            <pc:sldMk cId="2471930321" sldId="269"/>
            <ac:graphicFrameMk id="4" creationId="{302F8BC2-CCA6-D868-0872-01D6F10C9302}"/>
          </ac:graphicFrameMkLst>
        </pc:graphicFrameChg>
      </pc:sldChg>
      <pc:sldChg chg="addSp delSp modSp mod">
        <pc:chgData name="MOHINI BISWAS" userId="bde604fca7ede2e3" providerId="LiveId" clId="{2F9D7936-279A-462D-A051-ED956DA33D10}" dt="2025-02-14T10:52:18.185" v="1033" actId="20577"/>
        <pc:sldMkLst>
          <pc:docMk/>
          <pc:sldMk cId="3118739741" sldId="270"/>
        </pc:sldMkLst>
        <pc:spChg chg="mod">
          <ac:chgData name="MOHINI BISWAS" userId="bde604fca7ede2e3" providerId="LiveId" clId="{2F9D7936-279A-462D-A051-ED956DA33D10}" dt="2025-02-14T07:56:14.101" v="312" actId="1076"/>
          <ac:spMkLst>
            <pc:docMk/>
            <pc:sldMk cId="3118739741" sldId="270"/>
            <ac:spMk id="2" creationId="{9280F29A-F864-CA5E-8FC5-BDA4E302A9FE}"/>
          </ac:spMkLst>
        </pc:spChg>
        <pc:spChg chg="add mod">
          <ac:chgData name="MOHINI BISWAS" userId="bde604fca7ede2e3" providerId="LiveId" clId="{2F9D7936-279A-462D-A051-ED956DA33D10}" dt="2025-02-14T10:32:52.948" v="846" actId="113"/>
          <ac:spMkLst>
            <pc:docMk/>
            <pc:sldMk cId="3118739741" sldId="270"/>
            <ac:spMk id="6" creationId="{CDEF3467-63A6-066B-3E60-569513B59D1B}"/>
          </ac:spMkLst>
        </pc:spChg>
        <pc:spChg chg="add mod">
          <ac:chgData name="MOHINI BISWAS" userId="bde604fca7ede2e3" providerId="LiveId" clId="{2F9D7936-279A-462D-A051-ED956DA33D10}" dt="2025-02-14T10:52:18.185" v="1033" actId="20577"/>
          <ac:spMkLst>
            <pc:docMk/>
            <pc:sldMk cId="3118739741" sldId="270"/>
            <ac:spMk id="7" creationId="{341C3E44-A454-CC0C-B75E-852373EC609B}"/>
          </ac:spMkLst>
        </pc:spChg>
        <pc:graphicFrameChg chg="del mod modGraphic">
          <ac:chgData name="MOHINI BISWAS" userId="bde604fca7ede2e3" providerId="LiveId" clId="{2F9D7936-279A-462D-A051-ED956DA33D10}" dt="2025-02-14T07:27:35.941" v="4" actId="478"/>
          <ac:graphicFrameMkLst>
            <pc:docMk/>
            <pc:sldMk cId="3118739741" sldId="270"/>
            <ac:graphicFrameMk id="3" creationId="{488BB904-9030-FE84-871E-C7ED6DDCAB38}"/>
          </ac:graphicFrameMkLst>
        </pc:graphicFrameChg>
        <pc:graphicFrameChg chg="add mod modGraphic">
          <ac:chgData name="MOHINI BISWAS" userId="bde604fca7ede2e3" providerId="LiveId" clId="{2F9D7936-279A-462D-A051-ED956DA33D10}" dt="2025-02-14T10:51:13.362" v="986" actId="207"/>
          <ac:graphicFrameMkLst>
            <pc:docMk/>
            <pc:sldMk cId="3118739741" sldId="270"/>
            <ac:graphicFrameMk id="3" creationId="{E1B30F60-000E-74B2-773F-0959E314948A}"/>
          </ac:graphicFrameMkLst>
        </pc:graphicFrameChg>
        <pc:graphicFrameChg chg="add mod modGraphic">
          <ac:chgData name="MOHINI BISWAS" userId="bde604fca7ede2e3" providerId="LiveId" clId="{2F9D7936-279A-462D-A051-ED956DA33D10}" dt="2025-02-14T10:50:41.927" v="983" actId="1076"/>
          <ac:graphicFrameMkLst>
            <pc:docMk/>
            <pc:sldMk cId="3118739741" sldId="270"/>
            <ac:graphicFrameMk id="4" creationId="{89052D7D-6296-C8C8-3725-29678CA7100D}"/>
          </ac:graphicFrameMkLst>
        </pc:graphicFrameChg>
        <pc:graphicFrameChg chg="add mod">
          <ac:chgData name="MOHINI BISWAS" userId="bde604fca7ede2e3" providerId="LiveId" clId="{2F9D7936-279A-462D-A051-ED956DA33D10}" dt="2025-02-14T07:56:19.994" v="313" actId="1076"/>
          <ac:graphicFrameMkLst>
            <pc:docMk/>
            <pc:sldMk cId="3118739741" sldId="270"/>
            <ac:graphicFrameMk id="5" creationId="{E795758C-FC64-CEFA-10A8-4F7E321D2913}"/>
          </ac:graphicFrameMkLst>
        </pc:graphicFrameChg>
      </pc:sldChg>
      <pc:sldChg chg="addSp delSp modSp mod">
        <pc:chgData name="MOHINI BISWAS" userId="bde604fca7ede2e3" providerId="LiveId" clId="{2F9D7936-279A-462D-A051-ED956DA33D10}" dt="2025-02-14T15:00:00.352" v="1068" actId="115"/>
        <pc:sldMkLst>
          <pc:docMk/>
          <pc:sldMk cId="3971703790" sldId="271"/>
        </pc:sldMkLst>
        <pc:spChg chg="mod">
          <ac:chgData name="MOHINI BISWAS" userId="bde604fca7ede2e3" providerId="LiveId" clId="{2F9D7936-279A-462D-A051-ED956DA33D10}" dt="2025-02-14T15:00:00.352" v="1068" actId="115"/>
          <ac:spMkLst>
            <pc:docMk/>
            <pc:sldMk cId="3971703790" sldId="271"/>
            <ac:spMk id="2" creationId="{017F6F4E-653F-54B6-A253-DBB8EF5C85B2}"/>
          </ac:spMkLst>
        </pc:spChg>
        <pc:graphicFrameChg chg="del">
          <ac:chgData name="MOHINI BISWAS" userId="bde604fca7ede2e3" providerId="LiveId" clId="{2F9D7936-279A-462D-A051-ED956DA33D10}" dt="2025-02-14T07:50:06.269" v="140" actId="21"/>
          <ac:graphicFrameMkLst>
            <pc:docMk/>
            <pc:sldMk cId="3971703790" sldId="271"/>
            <ac:graphicFrameMk id="4" creationId="{140D4F05-9A77-7298-4413-0DA4EA3B4386}"/>
          </ac:graphicFrameMkLst>
        </pc:graphicFrameChg>
        <pc:graphicFrameChg chg="add del mod">
          <ac:chgData name="MOHINI BISWAS" userId="bde604fca7ede2e3" providerId="LiveId" clId="{2F9D7936-279A-462D-A051-ED956DA33D10}" dt="2025-02-14T07:50:24.725" v="143" actId="21"/>
          <ac:graphicFrameMkLst>
            <pc:docMk/>
            <pc:sldMk cId="3971703790" sldId="271"/>
            <ac:graphicFrameMk id="5" creationId="{140D4F05-9A77-7298-4413-0DA4EA3B4386}"/>
          </ac:graphicFrameMkLst>
        </pc:graphicFrameChg>
        <pc:graphicFrameChg chg="add mod">
          <ac:chgData name="MOHINI BISWAS" userId="bde604fca7ede2e3" providerId="LiveId" clId="{2F9D7936-279A-462D-A051-ED956DA33D10}" dt="2025-02-14T07:51:02.854" v="152"/>
          <ac:graphicFrameMkLst>
            <pc:docMk/>
            <pc:sldMk cId="3971703790" sldId="271"/>
            <ac:graphicFrameMk id="6" creationId="{74F91E32-2FB5-F5D0-D41F-77FB69427C66}"/>
          </ac:graphicFrameMkLst>
        </pc:graphicFrameChg>
        <pc:graphicFrameChg chg="add mod">
          <ac:chgData name="MOHINI BISWAS" userId="bde604fca7ede2e3" providerId="LiveId" clId="{2F9D7936-279A-462D-A051-ED956DA33D10}" dt="2025-02-14T10:34:02.437" v="852"/>
          <ac:graphicFrameMkLst>
            <pc:docMk/>
            <pc:sldMk cId="3971703790" sldId="271"/>
            <ac:graphicFrameMk id="7" creationId="{74F91E32-2FB5-F5D0-D41F-77FB69427C66}"/>
          </ac:graphicFrameMkLst>
        </pc:graphicFrameChg>
      </pc:sldChg>
      <pc:sldChg chg="delSp modSp mod">
        <pc:chgData name="MOHINI BISWAS" userId="bde604fca7ede2e3" providerId="LiveId" clId="{2F9D7936-279A-462D-A051-ED956DA33D10}" dt="2025-02-14T15:00:47.360" v="1072" actId="115"/>
        <pc:sldMkLst>
          <pc:docMk/>
          <pc:sldMk cId="1401716203" sldId="272"/>
        </pc:sldMkLst>
        <pc:spChg chg="mod">
          <ac:chgData name="MOHINI BISWAS" userId="bde604fca7ede2e3" providerId="LiveId" clId="{2F9D7936-279A-462D-A051-ED956DA33D10}" dt="2025-02-14T15:00:47.360" v="1072" actId="115"/>
          <ac:spMkLst>
            <pc:docMk/>
            <pc:sldMk cId="1401716203" sldId="272"/>
            <ac:spMk id="2" creationId="{293565D4-671E-1F1E-7C18-A777778655D8}"/>
          </ac:spMkLst>
        </pc:spChg>
        <pc:graphicFrameChg chg="del">
          <ac:chgData name="MOHINI BISWAS" userId="bde604fca7ede2e3" providerId="LiveId" clId="{2F9D7936-279A-462D-A051-ED956DA33D10}" dt="2025-02-14T07:51:57.678" v="159" actId="21"/>
          <ac:graphicFrameMkLst>
            <pc:docMk/>
            <pc:sldMk cId="1401716203" sldId="272"/>
            <ac:graphicFrameMk id="6" creationId="{31E99325-5D12-CC9D-3C2D-F11109FACD93}"/>
          </ac:graphicFrameMkLst>
        </pc:graphicFrameChg>
      </pc:sldChg>
      <pc:sldChg chg="addSp delSp modSp mod">
        <pc:chgData name="MOHINI BISWAS" userId="bde604fca7ede2e3" providerId="LiveId" clId="{2F9D7936-279A-462D-A051-ED956DA33D10}" dt="2025-02-14T15:01:44.419" v="1080" actId="115"/>
        <pc:sldMkLst>
          <pc:docMk/>
          <pc:sldMk cId="2551314019" sldId="273"/>
        </pc:sldMkLst>
        <pc:spChg chg="mod">
          <ac:chgData name="MOHINI BISWAS" userId="bde604fca7ede2e3" providerId="LiveId" clId="{2F9D7936-279A-462D-A051-ED956DA33D10}" dt="2025-02-14T15:01:44.419" v="1080" actId="115"/>
          <ac:spMkLst>
            <pc:docMk/>
            <pc:sldMk cId="2551314019" sldId="273"/>
            <ac:spMk id="2" creationId="{B511572F-E978-F0C4-75B9-9F34F219E545}"/>
          </ac:spMkLst>
        </pc:spChg>
        <pc:spChg chg="add del mod">
          <ac:chgData name="MOHINI BISWAS" userId="bde604fca7ede2e3" providerId="LiveId" clId="{2F9D7936-279A-462D-A051-ED956DA33D10}" dt="2025-02-14T10:31:25.955" v="830" actId="20577"/>
          <ac:spMkLst>
            <pc:docMk/>
            <pc:sldMk cId="2551314019" sldId="273"/>
            <ac:spMk id="6" creationId="{B90C4E12-994A-569C-CA7F-17A43122FA30}"/>
          </ac:spMkLst>
        </pc:spChg>
        <pc:graphicFrameChg chg="mod modGraphic">
          <ac:chgData name="MOHINI BISWAS" userId="bde604fca7ede2e3" providerId="LiveId" clId="{2F9D7936-279A-462D-A051-ED956DA33D10}" dt="2025-02-14T10:25:51.384" v="625" actId="14100"/>
          <ac:graphicFrameMkLst>
            <pc:docMk/>
            <pc:sldMk cId="2551314019" sldId="273"/>
            <ac:graphicFrameMk id="3" creationId="{7095666F-D1EA-6FB9-2C96-7773385A04CD}"/>
          </ac:graphicFrameMkLst>
        </pc:graphicFrameChg>
        <pc:graphicFrameChg chg="del">
          <ac:chgData name="MOHINI BISWAS" userId="bde604fca7ede2e3" providerId="LiveId" clId="{2F9D7936-279A-462D-A051-ED956DA33D10}" dt="2025-02-14T10:06:42.979" v="510" actId="21"/>
          <ac:graphicFrameMkLst>
            <pc:docMk/>
            <pc:sldMk cId="2551314019" sldId="273"/>
            <ac:graphicFrameMk id="4" creationId="{D106808C-E506-EC2A-6D24-66875AB91C50}"/>
          </ac:graphicFrameMkLst>
        </pc:graphicFrameChg>
        <pc:graphicFrameChg chg="add mod">
          <ac:chgData name="MOHINI BISWAS" userId="bde604fca7ede2e3" providerId="LiveId" clId="{2F9D7936-279A-462D-A051-ED956DA33D10}" dt="2025-02-14T10:26:21.451" v="631"/>
          <ac:graphicFrameMkLst>
            <pc:docMk/>
            <pc:sldMk cId="2551314019" sldId="273"/>
            <ac:graphicFrameMk id="5" creationId="{F4AF252F-707B-ADE2-EE9A-0CD8BBFCA6D2}"/>
          </ac:graphicFrameMkLst>
        </pc:graphicFrameChg>
      </pc:sldChg>
      <pc:sldChg chg="addSp modSp mod">
        <pc:chgData name="MOHINI BISWAS" userId="bde604fca7ede2e3" providerId="LiveId" clId="{2F9D7936-279A-462D-A051-ED956DA33D10}" dt="2025-02-14T15:04:15.887" v="1085" actId="27918"/>
        <pc:sldMkLst>
          <pc:docMk/>
          <pc:sldMk cId="1999954818" sldId="274"/>
        </pc:sldMkLst>
        <pc:spChg chg="mod">
          <ac:chgData name="MOHINI BISWAS" userId="bde604fca7ede2e3" providerId="LiveId" clId="{2F9D7936-279A-462D-A051-ED956DA33D10}" dt="2025-02-14T15:02:23.740" v="1083" actId="115"/>
          <ac:spMkLst>
            <pc:docMk/>
            <pc:sldMk cId="1999954818" sldId="274"/>
            <ac:spMk id="2" creationId="{908B5C79-2F62-DFA7-DB88-09DD12AF1BB6}"/>
          </ac:spMkLst>
        </pc:spChg>
        <pc:spChg chg="add mod">
          <ac:chgData name="MOHINI BISWAS" userId="bde604fca7ede2e3" providerId="LiveId" clId="{2F9D7936-279A-462D-A051-ED956DA33D10}" dt="2025-02-14T07:55:21.082" v="310" actId="1076"/>
          <ac:spMkLst>
            <pc:docMk/>
            <pc:sldMk cId="1999954818" sldId="274"/>
            <ac:spMk id="4" creationId="{371E46C7-E5D3-7DAC-3E9A-E30B0C01C0AA}"/>
          </ac:spMkLst>
        </pc:spChg>
        <pc:cxnChg chg="add">
          <ac:chgData name="MOHINI BISWAS" userId="bde604fca7ede2e3" providerId="LiveId" clId="{2F9D7936-279A-462D-A051-ED956DA33D10}" dt="2025-02-14T07:55:27.393" v="311" actId="11529"/>
          <ac:cxnSpMkLst>
            <pc:docMk/>
            <pc:sldMk cId="1999954818" sldId="274"/>
            <ac:cxnSpMk id="7" creationId="{1864560C-3493-7577-3B26-4C4D995EF636}"/>
          </ac:cxnSpMkLst>
        </pc:cxnChg>
      </pc:sldChg>
      <pc:sldChg chg="addSp modSp new mod">
        <pc:chgData name="MOHINI BISWAS" userId="bde604fca7ede2e3" providerId="LiveId" clId="{2F9D7936-279A-462D-A051-ED956DA33D10}" dt="2025-02-14T14:56:45.159" v="1062" actId="20577"/>
        <pc:sldMkLst>
          <pc:docMk/>
          <pc:sldMk cId="4026443891" sldId="275"/>
        </pc:sldMkLst>
        <pc:spChg chg="add mod">
          <ac:chgData name="MOHINI BISWAS" userId="bde604fca7ede2e3" providerId="LiveId" clId="{2F9D7936-279A-462D-A051-ED956DA33D10}" dt="2025-02-14T14:56:45.159" v="1062" actId="20577"/>
          <ac:spMkLst>
            <pc:docMk/>
            <pc:sldMk cId="4026443891" sldId="275"/>
            <ac:spMk id="4" creationId="{13F9EA72-96E8-C63A-48A1-BB83D7FC0145}"/>
          </ac:spMkLst>
        </pc:spChg>
        <pc:picChg chg="add mod">
          <ac:chgData name="MOHINI BISWAS" userId="bde604fca7ede2e3" providerId="LiveId" clId="{2F9D7936-279A-462D-A051-ED956DA33D10}" dt="2025-02-14T10:56:17.021" v="1045" actId="14100"/>
          <ac:picMkLst>
            <pc:docMk/>
            <pc:sldMk cId="4026443891" sldId="275"/>
            <ac:picMk id="3" creationId="{64A4C8F4-E7DD-A0A6-1975-EB5BD33BB9E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de604fca7ede2e3/Desktop/Internshala/SQL/result%20folder/final%20project%20task_1%20part%20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10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7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8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INI\OneDrive\Desktop\Internshala\SQL\result%20folder\final%20project%20task_9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task_1 part 2.csv]final project task_1 part 2!PivotTable2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9689944823611"/>
          <c:y val="0.2474447635972073"/>
          <c:w val="0.69336286089238841"/>
          <c:h val="0.52382363662875475"/>
        </c:manualLayout>
      </c:layout>
      <c:lineChart>
        <c:grouping val="stacked"/>
        <c:varyColors val="0"/>
        <c:ser>
          <c:idx val="0"/>
          <c:order val="0"/>
          <c:tx>
            <c:strRef>
              <c:f>'final project task_1 part 2'!$E$8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task_1 part 2'!$D$9:$D$12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'final project task_1 part 2'!$E$9:$E$12</c:f>
              <c:numCache>
                <c:formatCode>General</c:formatCode>
                <c:ptCount val="3"/>
                <c:pt idx="0">
                  <c:v>1.6570143106306101</c:v>
                </c:pt>
                <c:pt idx="1">
                  <c:v>-3.4496409972530802</c:v>
                </c:pt>
                <c:pt idx="2">
                  <c:v>-2.8003921313266802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20-457B-874F-90911566079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09532527"/>
        <c:axId val="709543087"/>
      </c:lineChart>
      <c:catAx>
        <c:axId val="709532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Branch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543087"/>
        <c:crosses val="autoZero"/>
        <c:auto val="1"/>
        <c:lblAlgn val="ctr"/>
        <c:lblOffset val="100"/>
        <c:noMultiLvlLbl val="0"/>
      </c:catAx>
      <c:valAx>
        <c:axId val="70954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Growth</a:t>
                </a:r>
                <a:r>
                  <a:rPr lang="en-IN" sz="1200" b="1" baseline="0" dirty="0"/>
                  <a:t> Rate</a:t>
                </a:r>
                <a:endParaRPr lang="en-IN" sz="1200" b="1" dirty="0"/>
              </a:p>
            </c:rich>
          </c:tx>
          <c:layout>
            <c:manualLayout>
              <c:xMode val="edge"/>
              <c:yMode val="edge"/>
              <c:x val="4.1701508377506587E-2"/>
              <c:y val="0.509972255356343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532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task_10.csv]final project task_10!PivotTable1</c:name>
    <c:fmtId val="3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'final project task_10'!$F$5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'final project task_10'!$E$6:$E$13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'final project task_10'!$F$6:$F$13</c:f>
              <c:numCache>
                <c:formatCode>General</c:formatCode>
                <c:ptCount val="7"/>
                <c:pt idx="0">
                  <c:v>44458</c:v>
                </c:pt>
                <c:pt idx="1">
                  <c:v>37899</c:v>
                </c:pt>
                <c:pt idx="2">
                  <c:v>51482</c:v>
                </c:pt>
                <c:pt idx="3">
                  <c:v>43731</c:v>
                </c:pt>
                <c:pt idx="4">
                  <c:v>45349</c:v>
                </c:pt>
                <c:pt idx="5">
                  <c:v>43926</c:v>
                </c:pt>
                <c:pt idx="6">
                  <c:v>56121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F8-4436-A5F7-30B31930D8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8755455"/>
        <c:axId val="578755935"/>
      </c:barChart>
      <c:catAx>
        <c:axId val="57875545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Days</a:t>
                </a:r>
                <a:r>
                  <a:rPr lang="en-IN" baseline="0" dirty="0"/>
                  <a:t> of week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7183748470153179E-2"/>
              <c:y val="0.44997581430221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755935"/>
        <c:crosses val="autoZero"/>
        <c:auto val="1"/>
        <c:lblAlgn val="ctr"/>
        <c:lblOffset val="100"/>
        <c:noMultiLvlLbl val="0"/>
      </c:catAx>
      <c:valAx>
        <c:axId val="578755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</a:t>
                </a:r>
                <a:r>
                  <a:rPr lang="en-IN" baseline="0"/>
                  <a:t> 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75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task_2.csv]final project task_2!PivotTable3</c:name>
    <c:fmtId val="3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377992805347726"/>
          <c:y val="0.1536713878127787"/>
          <c:w val="0.70880709851515034"/>
          <c:h val="0.744639290930840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'final project task_2'!$G$15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'final project task_2'!$F$16:$F$22</c:f>
              <c:multiLvlStrCache>
                <c:ptCount val="3"/>
                <c:lvl>
                  <c:pt idx="0">
                    <c:v>B</c:v>
                  </c:pt>
                  <c:pt idx="1">
                    <c:v>A</c:v>
                  </c:pt>
                  <c:pt idx="2">
                    <c:v>C</c:v>
                  </c:pt>
                </c:lvl>
                <c:lvl>
                  <c:pt idx="0">
                    <c:v>Food and beverages</c:v>
                  </c:pt>
                  <c:pt idx="1">
                    <c:v>Health and beauty</c:v>
                  </c:pt>
                  <c:pt idx="2">
                    <c:v>Home and lifestyle</c:v>
                  </c:pt>
                </c:lvl>
              </c:multiLvlStrCache>
            </c:multiLvlStrRef>
          </c:cat>
          <c:val>
            <c:numRef>
              <c:f>'final project task_2'!$G$16:$G$22</c:f>
              <c:numCache>
                <c:formatCode>General</c:formatCode>
                <c:ptCount val="3"/>
                <c:pt idx="0">
                  <c:v>-13765.851500000001</c:v>
                </c:pt>
                <c:pt idx="1">
                  <c:v>-11397.967000000001</c:v>
                </c:pt>
                <c:pt idx="2">
                  <c:v>-12572.166999999999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5C-4461-BFE3-467F1E4E4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2198751"/>
        <c:axId val="732209791"/>
      </c:barChart>
      <c:catAx>
        <c:axId val="732198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Product</a:t>
                </a:r>
                <a:r>
                  <a:rPr lang="en-IN" b="1" baseline="0" dirty="0"/>
                  <a:t> line and Branch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209791"/>
        <c:crosses val="autoZero"/>
        <c:auto val="1"/>
        <c:lblAlgn val="ctr"/>
        <c:lblOffset val="100"/>
        <c:noMultiLvlLbl val="0"/>
      </c:catAx>
      <c:valAx>
        <c:axId val="73220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Sum</a:t>
                </a:r>
                <a:r>
                  <a:rPr lang="en-IN" b="1" baseline="0" dirty="0"/>
                  <a:t> of profit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198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task_3.csv]final project task_3!PivotTable2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'final project task_3'!$G$7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F8-42CD-907D-AC50FBFB89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F8-42CD-907D-AC50FBFB89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F8-42CD-907D-AC50FBFB896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'final project task_3'!$F$8:$F$11</c:f>
              <c:strCache>
                <c:ptCount val="3"/>
                <c:pt idx="0">
                  <c:v>High Spender</c:v>
                </c:pt>
                <c:pt idx="1">
                  <c:v>Low Spender</c:v>
                </c:pt>
                <c:pt idx="2">
                  <c:v>Medium Spender</c:v>
                </c:pt>
              </c:strCache>
            </c:strRef>
          </c:cat>
          <c:val>
            <c:numRef>
              <c:f>'final project task_3'!$G$8:$G$11</c:f>
              <c:numCache>
                <c:formatCode>General</c:formatCode>
                <c:ptCount val="3"/>
                <c:pt idx="0">
                  <c:v>26634.341999999899</c:v>
                </c:pt>
                <c:pt idx="1">
                  <c:v>17656.715999999898</c:v>
                </c:pt>
                <c:pt idx="2">
                  <c:v>278675.69099999953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F8-42CD-907D-AC50FBFB896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task_4.csv]final project task_4!PivotTable2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project task_4'!$F$14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'final project task_4'!$E$15:$E$17</c:f>
              <c:strCache>
                <c:ptCount val="2"/>
                <c:pt idx="0">
                  <c:v>High Anomaly</c:v>
                </c:pt>
                <c:pt idx="1">
                  <c:v>Low Anomaly</c:v>
                </c:pt>
              </c:strCache>
            </c:strRef>
          </c:cat>
          <c:val>
            <c:numRef>
              <c:f>'final project task_4'!$F$15:$F$17</c:f>
              <c:numCache>
                <c:formatCode>General</c:formatCode>
                <c:ptCount val="2"/>
                <c:pt idx="0">
                  <c:v>46318.356</c:v>
                </c:pt>
                <c:pt idx="1">
                  <c:v>276648.39299999998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F-4807-93D8-599F93AF0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1560304"/>
        <c:axId val="1621554064"/>
      </c:barChart>
      <c:catAx>
        <c:axId val="1621560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Anomaly</a:t>
                </a:r>
                <a:r>
                  <a:rPr lang="en-IN" baseline="0"/>
                  <a:t> type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554064"/>
        <c:crosses val="autoZero"/>
        <c:auto val="1"/>
        <c:lblAlgn val="ctr"/>
        <c:lblOffset val="100"/>
        <c:noMultiLvlLbl val="0"/>
      </c:catAx>
      <c:valAx>
        <c:axId val="162155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</a:t>
                </a:r>
                <a:r>
                  <a:rPr lang="en-IN" baseline="0"/>
                  <a:t> of sales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156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task_5.csv]final project task_5!PivotTable1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136482939632531E-2"/>
          <c:y val="0.13365522018081072"/>
          <c:w val="0.85156714785651788"/>
          <c:h val="0.59006671041119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'final project task_5'!$H$5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'final project task_5'!$G$6:$G$12</c:f>
              <c:multiLvlStrCache>
                <c:ptCount val="3"/>
                <c:lvl>
                  <c:pt idx="0">
                    <c:v>Ewallet</c:v>
                  </c:pt>
                  <c:pt idx="1">
                    <c:v>Cash</c:v>
                  </c:pt>
                  <c:pt idx="2">
                    <c:v>Ewallet</c:v>
                  </c:pt>
                </c:lvl>
                <c:lvl>
                  <c:pt idx="0">
                    <c:v>Mandalay</c:v>
                  </c:pt>
                  <c:pt idx="1">
                    <c:v>Naypyitaw</c:v>
                  </c:pt>
                  <c:pt idx="2">
                    <c:v>Yangon</c:v>
                  </c:pt>
                </c:lvl>
              </c:multiLvlStrCache>
            </c:multiLvlStrRef>
          </c:cat>
          <c:val>
            <c:numRef>
              <c:f>'final project task_5'!$H$6:$H$12</c:f>
              <c:numCache>
                <c:formatCode>General</c:formatCode>
                <c:ptCount val="3"/>
                <c:pt idx="0">
                  <c:v>113</c:v>
                </c:pt>
                <c:pt idx="1">
                  <c:v>124</c:v>
                </c:pt>
                <c:pt idx="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DB-41DD-AA50-9CD8F762D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5600575"/>
        <c:axId val="1175599135"/>
      </c:barChart>
      <c:catAx>
        <c:axId val="1175600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City</a:t>
                </a:r>
                <a:r>
                  <a:rPr lang="en-IN" baseline="0" dirty="0"/>
                  <a:t> and Payment Method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599135"/>
        <c:crosses val="autoZero"/>
        <c:auto val="1"/>
        <c:lblAlgn val="ctr"/>
        <c:lblOffset val="100"/>
        <c:noMultiLvlLbl val="0"/>
      </c:catAx>
      <c:valAx>
        <c:axId val="117559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Payment</a:t>
                </a:r>
                <a:r>
                  <a:rPr lang="en-IN" baseline="0" dirty="0"/>
                  <a:t> Count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60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task_6.csv]final project task_6!PivotTable5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758180091435565"/>
          <c:y val="0.12604950036757698"/>
          <c:w val="0.65728057577708443"/>
          <c:h val="0.72124234470691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'final project task_6'!$F$8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task_6'!$E$9:$E$11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'final project task_6'!$F$9:$F$11</c:f>
              <c:numCache>
                <c:formatCode>General</c:formatCode>
                <c:ptCount val="2"/>
                <c:pt idx="0">
                  <c:v>167882.92499999999</c:v>
                </c:pt>
                <c:pt idx="1">
                  <c:v>155083.82399999999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C-4223-A545-535214550E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77402096"/>
        <c:axId val="977393456"/>
      </c:barChart>
      <c:catAx>
        <c:axId val="977402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393456"/>
        <c:crosses val="autoZero"/>
        <c:auto val="1"/>
        <c:lblAlgn val="ctr"/>
        <c:lblOffset val="100"/>
        <c:noMultiLvlLbl val="0"/>
      </c:catAx>
      <c:valAx>
        <c:axId val="97739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Total</a:t>
                </a:r>
                <a:r>
                  <a:rPr lang="en-IN" b="1" baseline="0" dirty="0"/>
                  <a:t> sales</a:t>
                </a:r>
                <a:endParaRPr lang="en-IN" b="1" dirty="0"/>
              </a:p>
            </c:rich>
          </c:tx>
          <c:layout>
            <c:manualLayout>
              <c:xMode val="edge"/>
              <c:yMode val="edge"/>
              <c:x val="3.7294849466836345E-2"/>
              <c:y val="0.583589405011993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40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task_7.csv]final project task_7!PivotTable7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09072532974632"/>
          <c:y val="1.8017779561180568E-2"/>
          <c:w val="0.68568257295892643"/>
          <c:h val="0.814102051695506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'final project task_7'!$L$2:$L$3</c:f>
              <c:strCache>
                <c:ptCount val="1"/>
                <c:pt idx="0">
                  <c:v>Electronic accessories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task_7'!$K$4:$K$6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'final project task_7'!$L$4:$L$6</c:f>
              <c:numCache>
                <c:formatCode>General</c:formatCode>
                <c:ptCount val="2"/>
                <c:pt idx="0">
                  <c:v>78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4-4A7C-8F59-E08BF2246279}"/>
            </c:ext>
          </c:extLst>
        </c:ser>
        <c:ser>
          <c:idx val="1"/>
          <c:order val="1"/>
          <c:tx>
            <c:strRef>
              <c:f>'final project task_7'!$M$2:$M$3</c:f>
              <c:strCache>
                <c:ptCount val="1"/>
                <c:pt idx="0">
                  <c:v>Fashion accessories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task_7'!$K$4:$K$6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'final project task_7'!$M$4:$M$6</c:f>
              <c:numCache>
                <c:formatCode>General</c:formatCode>
                <c:ptCount val="2"/>
                <c:pt idx="0">
                  <c:v>86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4-4A7C-8F59-E08BF2246279}"/>
            </c:ext>
          </c:extLst>
        </c:ser>
        <c:ser>
          <c:idx val="2"/>
          <c:order val="2"/>
          <c:tx>
            <c:strRef>
              <c:f>'final project task_7'!$N$2:$N$3</c:f>
              <c:strCache>
                <c:ptCount val="1"/>
                <c:pt idx="0">
                  <c:v>Food and beverages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task_7'!$K$4:$K$6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'final project task_7'!$N$4:$N$6</c:f>
              <c:numCache>
                <c:formatCode>General</c:formatCode>
                <c:ptCount val="2"/>
                <c:pt idx="0">
                  <c:v>94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4-4A7C-8F59-E08BF2246279}"/>
            </c:ext>
          </c:extLst>
        </c:ser>
        <c:ser>
          <c:idx val="3"/>
          <c:order val="3"/>
          <c:tx>
            <c:strRef>
              <c:f>'final project task_7'!$O$2:$O$3</c:f>
              <c:strCache>
                <c:ptCount val="1"/>
                <c:pt idx="0">
                  <c:v>Health and beauty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task_7'!$K$4:$K$6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'final project task_7'!$O$4:$O$6</c:f>
              <c:numCache>
                <c:formatCode>General</c:formatCode>
                <c:ptCount val="2"/>
                <c:pt idx="0">
                  <c:v>73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44-4A7C-8F59-E08BF2246279}"/>
            </c:ext>
          </c:extLst>
        </c:ser>
        <c:ser>
          <c:idx val="4"/>
          <c:order val="4"/>
          <c:tx>
            <c:strRef>
              <c:f>'final project task_7'!$P$2:$P$3</c:f>
              <c:strCache>
                <c:ptCount val="1"/>
                <c:pt idx="0">
                  <c:v>Home and lifestyle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task_7'!$K$4:$K$6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'final project task_7'!$P$4:$P$6</c:f>
              <c:numCache>
                <c:formatCode>General</c:formatCode>
                <c:ptCount val="2"/>
                <c:pt idx="0">
                  <c:v>83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44-4A7C-8F59-E08BF2246279}"/>
            </c:ext>
          </c:extLst>
        </c:ser>
        <c:ser>
          <c:idx val="5"/>
          <c:order val="5"/>
          <c:tx>
            <c:strRef>
              <c:f>'final project task_7'!$Q$2:$Q$3</c:f>
              <c:strCache>
                <c:ptCount val="1"/>
                <c:pt idx="0">
                  <c:v>Sports and travel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task_7'!$K$4:$K$6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'final project task_7'!$Q$4:$Q$6</c:f>
              <c:numCache>
                <c:formatCode>General</c:formatCode>
                <c:ptCount val="2"/>
                <c:pt idx="0">
                  <c:v>87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44-4A7C-8F59-E08BF22462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68908832"/>
        <c:axId val="1677590912"/>
      </c:barChart>
      <c:catAx>
        <c:axId val="1268908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Customer</a:t>
                </a:r>
                <a:r>
                  <a:rPr lang="en-IN" b="1" baseline="0"/>
                  <a:t> Type and Product Line</a:t>
                </a:r>
                <a:endParaRPr lang="en-I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90912"/>
        <c:crosses val="autoZero"/>
        <c:auto val="1"/>
        <c:lblAlgn val="ctr"/>
        <c:lblOffset val="100"/>
        <c:noMultiLvlLbl val="0"/>
      </c:catAx>
      <c:valAx>
        <c:axId val="167759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Sum</a:t>
                </a:r>
                <a:r>
                  <a:rPr lang="en-IN" b="1" baseline="0"/>
                  <a:t> of Count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2.7777777777777776E-2"/>
              <c:y val="0.319969014289880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90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750060011750163"/>
          <c:y val="0.3291065362016759"/>
          <c:w val="0.25249943029755129"/>
          <c:h val="0.335063681066879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task_8.csv]final project task_8!PivotTable2</c:name>
    <c:fmtId val="2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project task_8'!$G$10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task_8'!$F$11:$F$26</c:f>
              <c:strCach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strCache>
            </c:strRef>
          </c:cat>
          <c:val>
            <c:numRef>
              <c:f>'final project task_8'!$G$11:$G$26</c:f>
              <c:numCache>
                <c:formatCode>0</c:formatCode>
                <c:ptCount val="15"/>
                <c:pt idx="0">
                  <c:v>14.666666666666666</c:v>
                </c:pt>
                <c:pt idx="1">
                  <c:v>11.6</c:v>
                </c:pt>
                <c:pt idx="2">
                  <c:v>15.89622641509434</c:v>
                </c:pt>
                <c:pt idx="3">
                  <c:v>13.914634146341463</c:v>
                </c:pt>
                <c:pt idx="4">
                  <c:v>14.655555555555555</c:v>
                </c:pt>
                <c:pt idx="5">
                  <c:v>14.8125</c:v>
                </c:pt>
                <c:pt idx="6">
                  <c:v>15.813953488372093</c:v>
                </c:pt>
                <c:pt idx="7">
                  <c:v>17</c:v>
                </c:pt>
                <c:pt idx="8">
                  <c:v>14.866666666666667</c:v>
                </c:pt>
                <c:pt idx="9">
                  <c:v>13.147540983606557</c:v>
                </c:pt>
                <c:pt idx="10">
                  <c:v>12.608695652173912</c:v>
                </c:pt>
                <c:pt idx="11">
                  <c:v>15.661764705882353</c:v>
                </c:pt>
                <c:pt idx="12">
                  <c:v>16.123076923076923</c:v>
                </c:pt>
                <c:pt idx="13">
                  <c:v>16.25</c:v>
                </c:pt>
                <c:pt idx="14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82-477A-87A2-C84F4E08E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7337696"/>
        <c:axId val="1747343456"/>
      </c:barChart>
      <c:catAx>
        <c:axId val="174733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ID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343456"/>
        <c:crosses val="autoZero"/>
        <c:auto val="1"/>
        <c:lblAlgn val="ctr"/>
        <c:lblOffset val="100"/>
        <c:noMultiLvlLbl val="0"/>
      </c:catAx>
      <c:valAx>
        <c:axId val="1747343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Avg</a:t>
                </a:r>
                <a:r>
                  <a:rPr lang="en-IN" baseline="0"/>
                  <a:t> days between purchases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33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task_9.csv]final project task_9!PivotTable3</c:name>
    <c:fmtId val="1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'final project task_9'!$G$10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'final project task_9'!$F$11:$F$16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15</c:v>
                </c:pt>
              </c:strCache>
            </c:strRef>
          </c:cat>
          <c:val>
            <c:numRef>
              <c:f>'final project task_9'!$G$11:$G$16</c:f>
              <c:numCache>
                <c:formatCode>0</c:formatCode>
                <c:ptCount val="5"/>
                <c:pt idx="0">
                  <c:v>22634.545499999898</c:v>
                </c:pt>
                <c:pt idx="1">
                  <c:v>23392.2779999999</c:v>
                </c:pt>
                <c:pt idx="2">
                  <c:v>23402.263499999899</c:v>
                </c:pt>
                <c:pt idx="3">
                  <c:v>26634.341999999899</c:v>
                </c:pt>
                <c:pt idx="4">
                  <c:v>22674.4559999999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0B-4580-925C-9C3E5C0A80E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40406592"/>
        <c:axId val="1740408032"/>
      </c:lineChart>
      <c:catAx>
        <c:axId val="1740406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Top</a:t>
                </a:r>
                <a:r>
                  <a:rPr lang="en-IN" sz="1200" b="1" baseline="0" dirty="0"/>
                  <a:t> 5 customer ID</a:t>
                </a:r>
                <a:endParaRPr lang="en-IN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8032"/>
        <c:crosses val="autoZero"/>
        <c:auto val="1"/>
        <c:lblAlgn val="ctr"/>
        <c:lblOffset val="100"/>
        <c:noMultiLvlLbl val="0"/>
      </c:catAx>
      <c:valAx>
        <c:axId val="174040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Sum</a:t>
                </a:r>
                <a:r>
                  <a:rPr lang="en-IN" sz="1200" b="1" baseline="0" dirty="0"/>
                  <a:t> of total sales</a:t>
                </a:r>
                <a:endParaRPr lang="en-IN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40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7F1AE-09BB-4673-B261-ED73FCCB587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9145-A06E-46BF-95C0-18E1C18BD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6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29145-A06E-46BF-95C0-18E1C18BDEC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1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4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40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36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4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4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87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3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5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1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5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5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EAF0C6-0BB7-4147-BE4F-DD97AAB5EBC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30C36-BA6E-45DC-9D2E-71B173EDD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39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Bxtgbj1MIgxGB2f48jkBWnYG-S8IFK1c/view?usp=sha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85A2-5959-C4B7-B93F-8C9126F6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782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Sales Performance Analysis of Walmart Stores Using Advanced </a:t>
            </a:r>
            <a:r>
              <a:rPr lang="en-US" sz="6000" b="1" dirty="0">
                <a:latin typeface="Algerian" panose="04020705040A02060702" pitchFamily="82" charset="0"/>
              </a:rPr>
              <a:t>MySQL</a:t>
            </a:r>
            <a:r>
              <a:rPr lang="en-US" sz="3600" b="1" dirty="0">
                <a:latin typeface="Algerian" panose="04020705040A02060702" pitchFamily="82" charset="0"/>
              </a:rPr>
              <a:t> Techniques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5E96-1C4C-A43E-1ED0-51B8F1DFF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619" y="3204219"/>
            <a:ext cx="8825658" cy="861420"/>
          </a:xfrm>
        </p:spPr>
        <p:txBody>
          <a:bodyPr/>
          <a:lstStyle/>
          <a:p>
            <a:r>
              <a:rPr lang="en-IN" sz="2400" b="1" dirty="0"/>
              <a:t>       By- </a:t>
            </a:r>
            <a:r>
              <a:rPr lang="en-IN" sz="2400" b="1" dirty="0" err="1"/>
              <a:t>Srilakha</a:t>
            </a:r>
            <a:r>
              <a:rPr lang="en-IN" sz="2400" b="1" dirty="0"/>
              <a:t> Biswas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98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565D4-671E-1F1E-7C18-A777778655D8}"/>
              </a:ext>
            </a:extLst>
          </p:cNvPr>
          <p:cNvSpPr txBox="1"/>
          <p:nvPr/>
        </p:nvSpPr>
        <p:spPr>
          <a:xfrm>
            <a:off x="255639" y="265471"/>
            <a:ext cx="1162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Output of task 4-</a:t>
            </a:r>
          </a:p>
          <a:p>
            <a:endParaRPr lang="en-IN" u="sng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903D53-5AF8-2E3D-7CD0-4D16B7247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49406"/>
              </p:ext>
            </p:extLst>
          </p:nvPr>
        </p:nvGraphicFramePr>
        <p:xfrm>
          <a:off x="314632" y="727136"/>
          <a:ext cx="7611479" cy="2232660"/>
        </p:xfrm>
        <a:graphic>
          <a:graphicData uri="http://schemas.openxmlformats.org/drawingml/2006/table">
            <a:tbl>
              <a:tblPr/>
              <a:tblGrid>
                <a:gridCol w="1798131">
                  <a:extLst>
                    <a:ext uri="{9D8B030D-6E8A-4147-A177-3AD203B41FA5}">
                      <a16:colId xmlns:a16="http://schemas.microsoft.com/office/drawing/2014/main" val="1915107593"/>
                    </a:ext>
                  </a:extLst>
                </a:gridCol>
                <a:gridCol w="1421702">
                  <a:extLst>
                    <a:ext uri="{9D8B030D-6E8A-4147-A177-3AD203B41FA5}">
                      <a16:colId xmlns:a16="http://schemas.microsoft.com/office/drawing/2014/main" val="2946281879"/>
                    </a:ext>
                  </a:extLst>
                </a:gridCol>
                <a:gridCol w="610343">
                  <a:extLst>
                    <a:ext uri="{9D8B030D-6E8A-4147-A177-3AD203B41FA5}">
                      <a16:colId xmlns:a16="http://schemas.microsoft.com/office/drawing/2014/main" val="2963941661"/>
                    </a:ext>
                  </a:extLst>
                </a:gridCol>
                <a:gridCol w="1012590">
                  <a:extLst>
                    <a:ext uri="{9D8B030D-6E8A-4147-A177-3AD203B41FA5}">
                      <a16:colId xmlns:a16="http://schemas.microsoft.com/office/drawing/2014/main" val="2545507055"/>
                    </a:ext>
                  </a:extLst>
                </a:gridCol>
                <a:gridCol w="1381764">
                  <a:extLst>
                    <a:ext uri="{9D8B030D-6E8A-4147-A177-3AD203B41FA5}">
                      <a16:colId xmlns:a16="http://schemas.microsoft.com/office/drawing/2014/main" val="4092102461"/>
                    </a:ext>
                  </a:extLst>
                </a:gridCol>
                <a:gridCol w="1346309">
                  <a:extLst>
                    <a:ext uri="{9D8B030D-6E8A-4147-A177-3AD203B41FA5}">
                      <a16:colId xmlns:a16="http://schemas.microsoft.com/office/drawing/2014/main" val="202762064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3168313895"/>
                    </a:ext>
                  </a:extLst>
                </a:gridCol>
              </a:tblGrid>
              <a:tr h="19050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Transaction_ID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Product_Line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Avg_Sales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StdDev_Sales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Anomaly_Type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56655"/>
                  </a:ext>
                </a:extLst>
              </a:tr>
              <a:tr h="375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533-33-5337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386249"/>
                  </a:ext>
                </a:extLst>
              </a:tr>
              <a:tr h="375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457-94-0464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09309"/>
                  </a:ext>
                </a:extLst>
              </a:tr>
              <a:tr h="375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861-77-0145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470708"/>
                  </a:ext>
                </a:extLst>
              </a:tr>
              <a:tr h="37523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704-48-3927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7857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44B32A-8B0C-A4FC-E616-4C625B17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53225"/>
              </p:ext>
            </p:extLst>
          </p:nvPr>
        </p:nvGraphicFramePr>
        <p:xfrm>
          <a:off x="314631" y="2959796"/>
          <a:ext cx="7611479" cy="1981200"/>
        </p:xfrm>
        <a:graphic>
          <a:graphicData uri="http://schemas.openxmlformats.org/drawingml/2006/table">
            <a:tbl>
              <a:tblPr/>
              <a:tblGrid>
                <a:gridCol w="1809137">
                  <a:extLst>
                    <a:ext uri="{9D8B030D-6E8A-4147-A177-3AD203B41FA5}">
                      <a16:colId xmlns:a16="http://schemas.microsoft.com/office/drawing/2014/main" val="2378300220"/>
                    </a:ext>
                  </a:extLst>
                </a:gridCol>
                <a:gridCol w="1406013">
                  <a:extLst>
                    <a:ext uri="{9D8B030D-6E8A-4147-A177-3AD203B41FA5}">
                      <a16:colId xmlns:a16="http://schemas.microsoft.com/office/drawing/2014/main" val="4263478025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586370759"/>
                    </a:ext>
                  </a:extLst>
                </a:gridCol>
                <a:gridCol w="1022555">
                  <a:extLst>
                    <a:ext uri="{9D8B030D-6E8A-4147-A177-3AD203B41FA5}">
                      <a16:colId xmlns:a16="http://schemas.microsoft.com/office/drawing/2014/main" val="1270115417"/>
                    </a:ext>
                  </a:extLst>
                </a:gridCol>
                <a:gridCol w="1386349">
                  <a:extLst>
                    <a:ext uri="{9D8B030D-6E8A-4147-A177-3AD203B41FA5}">
                      <a16:colId xmlns:a16="http://schemas.microsoft.com/office/drawing/2014/main" val="223259730"/>
                    </a:ext>
                  </a:extLst>
                </a:gridCol>
                <a:gridCol w="1345101">
                  <a:extLst>
                    <a:ext uri="{9D8B030D-6E8A-4147-A177-3AD203B41FA5}">
                      <a16:colId xmlns:a16="http://schemas.microsoft.com/office/drawing/2014/main" val="2069987494"/>
                    </a:ext>
                  </a:extLst>
                </a:gridCol>
                <a:gridCol w="42557">
                  <a:extLst>
                    <a:ext uri="{9D8B030D-6E8A-4147-A177-3AD203B41FA5}">
                      <a16:colId xmlns:a16="http://schemas.microsoft.com/office/drawing/2014/main" val="58170242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804-38-3935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Anomaly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26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291-59-1384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Anomaly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4856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660-29-7083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Anomaly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9382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237-44-6163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319.633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245.221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Anomaly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42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291502-84DB-0EF4-1739-81773ECC0341}"/>
              </a:ext>
            </a:extLst>
          </p:cNvPr>
          <p:cNvSpPr txBox="1"/>
          <p:nvPr/>
        </p:nvSpPr>
        <p:spPr>
          <a:xfrm>
            <a:off x="9183329" y="1661652"/>
            <a:ext cx="2104103" cy="18774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NOTE</a:t>
            </a:r>
          </a:p>
          <a:p>
            <a:r>
              <a:rPr lang="en-IN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 have only show 9 rows having 4 high anomaly and 4 low anomaly ,in original there is 1001 rows ,which is not possible to show in this table.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8EFC26F-49EE-987D-335B-1830D92BBDE8}"/>
              </a:ext>
            </a:extLst>
          </p:cNvPr>
          <p:cNvCxnSpPr/>
          <p:nvPr/>
        </p:nvCxnSpPr>
        <p:spPr>
          <a:xfrm rot="10800000">
            <a:off x="8485240" y="2123768"/>
            <a:ext cx="511277" cy="324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1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63780-F13B-0250-39BE-700E688AFF50}"/>
              </a:ext>
            </a:extLst>
          </p:cNvPr>
          <p:cNvSpPr txBox="1"/>
          <p:nvPr/>
        </p:nvSpPr>
        <p:spPr>
          <a:xfrm>
            <a:off x="245806" y="186813"/>
            <a:ext cx="117102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Task 5: Most Popular Payment Method by City :</a:t>
            </a:r>
          </a:p>
          <a:p>
            <a:endParaRPr lang="en-US" sz="1600" b="1" dirty="0"/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* 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`;</a:t>
            </a:r>
          </a:p>
          <a:p>
            <a:r>
              <a:rPr lang="en-US" sz="1400" dirty="0"/>
              <a:t>WITH </a:t>
            </a:r>
            <a:r>
              <a:rPr lang="en-US" sz="1400" dirty="0" err="1"/>
              <a:t>PaymentCounts</a:t>
            </a:r>
            <a:r>
              <a:rPr lang="en-US" sz="1400" dirty="0"/>
              <a:t> AS (</a:t>
            </a:r>
          </a:p>
          <a:p>
            <a:r>
              <a:rPr lang="en-US" sz="1400" dirty="0"/>
              <a:t>    SELECT </a:t>
            </a:r>
          </a:p>
          <a:p>
            <a:r>
              <a:rPr lang="en-US" sz="1400" dirty="0"/>
              <a:t>        city,</a:t>
            </a:r>
          </a:p>
          <a:p>
            <a:r>
              <a:rPr lang="en-US" sz="1400" dirty="0"/>
              <a:t>        payment,</a:t>
            </a:r>
          </a:p>
          <a:p>
            <a:r>
              <a:rPr lang="en-US" sz="1400" dirty="0"/>
              <a:t>        COUNT(payment) AS </a:t>
            </a:r>
            <a:r>
              <a:rPr lang="en-US" sz="1400" dirty="0" err="1"/>
              <a:t>payment_count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dense_rank</a:t>
            </a:r>
            <a:r>
              <a:rPr lang="en-US" sz="1400" dirty="0"/>
              <a:t>() OVER (PARTITION BY city ORDER BY COUNT(Payment) DESC) AS dr</a:t>
            </a:r>
          </a:p>
          <a:p>
            <a:r>
              <a:rPr lang="en-US" sz="1400" dirty="0"/>
              <a:t>    FROM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</a:t>
            </a:r>
          </a:p>
          <a:p>
            <a:r>
              <a:rPr lang="en-US" sz="1400" dirty="0"/>
              <a:t>    GROUP BY city, payment</a:t>
            </a:r>
          </a:p>
          <a:p>
            <a:r>
              <a:rPr lang="en-US" sz="1400" dirty="0"/>
              <a:t>)</a:t>
            </a:r>
          </a:p>
          <a:p>
            <a:r>
              <a:rPr lang="en-US" sz="1400" dirty="0"/>
              <a:t>SELECT city, payment, </a:t>
            </a:r>
            <a:r>
              <a:rPr lang="en-US" sz="1400" dirty="0" err="1"/>
              <a:t>payment_count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PaymentCounts</a:t>
            </a:r>
            <a:endParaRPr lang="en-US" sz="1400" dirty="0"/>
          </a:p>
          <a:p>
            <a:r>
              <a:rPr lang="en-US" sz="1400" dirty="0"/>
              <a:t>WHERE dr = 1;</a:t>
            </a:r>
          </a:p>
          <a:p>
            <a:endParaRPr lang="en-US" sz="1400" dirty="0"/>
          </a:p>
          <a:p>
            <a:r>
              <a:rPr lang="en-US" sz="1600" b="1" u="sng" dirty="0"/>
              <a:t>Output of task 5-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54FE61-7BF5-F7AB-136D-83BACF4C3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71079"/>
              </p:ext>
            </p:extLst>
          </p:nvPr>
        </p:nvGraphicFramePr>
        <p:xfrm>
          <a:off x="346587" y="4559803"/>
          <a:ext cx="3200400" cy="106680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306188756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655930394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051347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payment_count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2858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908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Naypyitaw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8569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890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F478E68-3613-8300-924F-1BC72D9033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2660"/>
              </p:ext>
            </p:extLst>
          </p:nvPr>
        </p:nvGraphicFramePr>
        <p:xfrm>
          <a:off x="4109884" y="3315929"/>
          <a:ext cx="5624051" cy="3183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676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F2F61-ED15-28C2-022B-097C50253110}"/>
              </a:ext>
            </a:extLst>
          </p:cNvPr>
          <p:cNvSpPr txBox="1"/>
          <p:nvPr/>
        </p:nvSpPr>
        <p:spPr>
          <a:xfrm>
            <a:off x="255639" y="216310"/>
            <a:ext cx="116413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Task 6: Monthly Sales Distribution by Gender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*</a:t>
            </a:r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`;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Gender, MONTH(Date) AS Month, SUM(Total) AS </a:t>
            </a:r>
            <a:r>
              <a:rPr lang="en-US" sz="1400" dirty="0" err="1"/>
              <a:t>TotalSales</a:t>
            </a:r>
            <a:endParaRPr lang="en-US" sz="1400" dirty="0"/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</a:t>
            </a:r>
          </a:p>
          <a:p>
            <a:r>
              <a:rPr lang="en-US" sz="1400" dirty="0"/>
              <a:t>GROUP BY Gender , MONTH(Date)</a:t>
            </a:r>
          </a:p>
          <a:p>
            <a:r>
              <a:rPr lang="en-US" sz="1400" dirty="0"/>
              <a:t>ORDER BY Gender , Month;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600" b="1" u="sng" dirty="0"/>
              <a:t>Output of task 6-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0F9293-43A6-0598-62E4-4200A49CC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05074"/>
              </p:ext>
            </p:extLst>
          </p:nvPr>
        </p:nvGraphicFramePr>
        <p:xfrm>
          <a:off x="371168" y="3563208"/>
          <a:ext cx="2286000" cy="8001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187993459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3134804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9623883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TotalSales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1907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167882.9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674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155083.8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285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57E1DA-C469-BCB8-B22E-5E0D3EB007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214523"/>
              </p:ext>
            </p:extLst>
          </p:nvPr>
        </p:nvGraphicFramePr>
        <p:xfrm>
          <a:off x="3048798" y="2757597"/>
          <a:ext cx="5543795" cy="367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9402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9BFE4F-2A18-2749-C970-BF1E29338356}"/>
              </a:ext>
            </a:extLst>
          </p:cNvPr>
          <p:cNvSpPr txBox="1"/>
          <p:nvPr/>
        </p:nvSpPr>
        <p:spPr>
          <a:xfrm>
            <a:off x="309716" y="294968"/>
            <a:ext cx="115725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Task 7: Best Product Line by Customer Type</a:t>
            </a:r>
          </a:p>
          <a:p>
            <a:endParaRPr lang="en-US" sz="1600" b="1" dirty="0"/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*</a:t>
            </a:r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`;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`Product line`,</a:t>
            </a:r>
          </a:p>
          <a:p>
            <a:r>
              <a:rPr lang="en-US" sz="1400" dirty="0"/>
              <a:t>    `Customer type`,</a:t>
            </a:r>
          </a:p>
          <a:p>
            <a:r>
              <a:rPr lang="en-US" sz="1400" dirty="0"/>
              <a:t>    SUM(total) AS `Total Sales`,</a:t>
            </a:r>
          </a:p>
          <a:p>
            <a:r>
              <a:rPr lang="en-US" sz="1400" dirty="0"/>
              <a:t>    COUNT(`Product line`)</a:t>
            </a:r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</a:t>
            </a:r>
          </a:p>
          <a:p>
            <a:r>
              <a:rPr lang="en-US" sz="1400" dirty="0"/>
              <a:t>GROUP BY `Customer type` , `Product line`</a:t>
            </a:r>
          </a:p>
          <a:p>
            <a:r>
              <a:rPr lang="en-US" sz="1400" dirty="0"/>
              <a:t>ORDER BY `Customer type` , SUM(total) DESC;</a:t>
            </a:r>
          </a:p>
        </p:txBody>
      </p:sp>
    </p:spTree>
    <p:extLst>
      <p:ext uri="{BB962C8B-B14F-4D97-AF65-F5344CB8AC3E}">
        <p14:creationId xmlns:p14="http://schemas.microsoft.com/office/powerpoint/2010/main" val="262469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1572F-E978-F0C4-75B9-9F34F219E545}"/>
              </a:ext>
            </a:extLst>
          </p:cNvPr>
          <p:cNvSpPr txBox="1"/>
          <p:nvPr/>
        </p:nvSpPr>
        <p:spPr>
          <a:xfrm>
            <a:off x="147485" y="223233"/>
            <a:ext cx="1155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Output of task 7-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95666F-D1EA-6FB9-2C96-7773385A0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23985"/>
              </p:ext>
            </p:extLst>
          </p:nvPr>
        </p:nvGraphicFramePr>
        <p:xfrm>
          <a:off x="234336" y="866919"/>
          <a:ext cx="5212735" cy="5753100"/>
        </p:xfrm>
        <a:graphic>
          <a:graphicData uri="http://schemas.openxmlformats.org/drawingml/2006/table">
            <a:tbl>
              <a:tblPr/>
              <a:tblGrid>
                <a:gridCol w="1602275">
                  <a:extLst>
                    <a:ext uri="{9D8B030D-6E8A-4147-A177-3AD203B41FA5}">
                      <a16:colId xmlns:a16="http://schemas.microsoft.com/office/drawing/2014/main" val="1886513690"/>
                    </a:ext>
                  </a:extLst>
                </a:gridCol>
                <a:gridCol w="1110910">
                  <a:extLst>
                    <a:ext uri="{9D8B030D-6E8A-4147-A177-3AD203B41FA5}">
                      <a16:colId xmlns:a16="http://schemas.microsoft.com/office/drawing/2014/main" val="2202961986"/>
                    </a:ext>
                  </a:extLst>
                </a:gridCol>
                <a:gridCol w="972047">
                  <a:extLst>
                    <a:ext uri="{9D8B030D-6E8A-4147-A177-3AD203B41FA5}">
                      <a16:colId xmlns:a16="http://schemas.microsoft.com/office/drawing/2014/main" val="2363512815"/>
                    </a:ext>
                  </a:extLst>
                </a:gridCol>
                <a:gridCol w="1527503">
                  <a:extLst>
                    <a:ext uri="{9D8B030D-6E8A-4147-A177-3AD203B41FA5}">
                      <a16:colId xmlns:a16="http://schemas.microsoft.com/office/drawing/2014/main" val="142390307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count(`Product line`)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26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31357.62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183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28234.3005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54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27978.027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856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26323.962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7954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25831.0395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29764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24498.495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8573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29839.0365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7016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27981.933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3005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26888.526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3695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25883.886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08675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24787.224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1644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23362.6995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07874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AF252F-707B-ADE2-EE9A-0CD8BBFCA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149512"/>
              </p:ext>
            </p:extLst>
          </p:nvPr>
        </p:nvGraphicFramePr>
        <p:xfrm>
          <a:off x="5363497" y="950041"/>
          <a:ext cx="6423742" cy="4408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0C4E12-994A-569C-CA7F-17A43122FA30}"/>
              </a:ext>
            </a:extLst>
          </p:cNvPr>
          <p:cNvSpPr txBox="1"/>
          <p:nvPr/>
        </p:nvSpPr>
        <p:spPr>
          <a:xfrm>
            <a:off x="5840361" y="5358580"/>
            <a:ext cx="539791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For ‘Member’ ‘</a:t>
            </a:r>
            <a:r>
              <a:rPr lang="en-IN" sz="1400" b="1" u="sng" dirty="0"/>
              <a:t>Food and beverages</a:t>
            </a:r>
            <a:r>
              <a:rPr lang="en-IN" sz="1400" b="1" dirty="0"/>
              <a:t>’ product line has highest sales ,</a:t>
            </a:r>
          </a:p>
          <a:p>
            <a:r>
              <a:rPr lang="en-IN" sz="1400" b="1" dirty="0"/>
              <a:t>For ‘Normal’ ‘</a:t>
            </a:r>
            <a:r>
              <a:rPr lang="en-IN" sz="1400" b="1" u="sng" dirty="0"/>
              <a:t>Electronic accessories</a:t>
            </a:r>
            <a:r>
              <a:rPr lang="en-IN" sz="1400" b="1" dirty="0"/>
              <a:t>’ and ‘</a:t>
            </a:r>
            <a:r>
              <a:rPr lang="en-IN" sz="1400" b="1" u="sng" dirty="0"/>
              <a:t>fashion accessories</a:t>
            </a:r>
            <a:r>
              <a:rPr lang="en-IN" sz="1400" b="1" dirty="0"/>
              <a:t>’ has highest sales. </a:t>
            </a:r>
          </a:p>
        </p:txBody>
      </p:sp>
    </p:spTree>
    <p:extLst>
      <p:ext uri="{BB962C8B-B14F-4D97-AF65-F5344CB8AC3E}">
        <p14:creationId xmlns:p14="http://schemas.microsoft.com/office/powerpoint/2010/main" val="255131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71EDD-633A-1F46-14AB-DD977DD9E48B}"/>
              </a:ext>
            </a:extLst>
          </p:cNvPr>
          <p:cNvSpPr txBox="1"/>
          <p:nvPr/>
        </p:nvSpPr>
        <p:spPr>
          <a:xfrm>
            <a:off x="216310" y="216310"/>
            <a:ext cx="116807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Task 8: Identifying Repeat Customers</a:t>
            </a:r>
          </a:p>
          <a:p>
            <a:r>
              <a:rPr lang="en-IN" sz="1400" dirty="0"/>
              <a:t>SELECT </a:t>
            </a:r>
          </a:p>
          <a:p>
            <a:r>
              <a:rPr lang="en-IN" sz="1400" dirty="0"/>
              <a:t>    *</a:t>
            </a:r>
          </a:p>
          <a:p>
            <a:r>
              <a:rPr lang="en-IN" sz="1400" dirty="0"/>
              <a:t>FROM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`;</a:t>
            </a:r>
          </a:p>
          <a:p>
            <a:r>
              <a:rPr lang="en-IN" sz="1400" dirty="0"/>
              <a:t>SELECT </a:t>
            </a:r>
          </a:p>
          <a:p>
            <a:r>
              <a:rPr lang="en-IN" sz="1400" dirty="0"/>
              <a:t>    w1.`Customer ID`,</a:t>
            </a:r>
          </a:p>
          <a:p>
            <a:r>
              <a:rPr lang="en-IN" sz="1400" dirty="0"/>
              <a:t>    w1.`Date` AS </a:t>
            </a:r>
            <a:r>
              <a:rPr lang="en-IN" sz="1400" dirty="0" err="1"/>
              <a:t>FirstPurchaseDate</a:t>
            </a:r>
            <a:r>
              <a:rPr lang="en-IN" sz="1400" dirty="0"/>
              <a:t>,</a:t>
            </a:r>
          </a:p>
          <a:p>
            <a:r>
              <a:rPr lang="en-IN" sz="1400" dirty="0"/>
              <a:t>    w2.`Date` AS </a:t>
            </a:r>
            <a:r>
              <a:rPr lang="en-IN" sz="1400" dirty="0" err="1"/>
              <a:t>RepeatPurchaseDate</a:t>
            </a:r>
            <a:r>
              <a:rPr lang="en-IN" sz="1400" dirty="0"/>
              <a:t>,</a:t>
            </a:r>
          </a:p>
          <a:p>
            <a:r>
              <a:rPr lang="en-IN" sz="1400" dirty="0"/>
              <a:t>    DATEDIFF(STR_TO_DATE(w2.`Date`, '%d-%m-%Y'),</a:t>
            </a:r>
          </a:p>
          <a:p>
            <a:r>
              <a:rPr lang="en-IN" sz="1400" dirty="0"/>
              <a:t>            STR_TO_DATE(w1.`Date`, '%d-%m-%Y')) AS </a:t>
            </a:r>
            <a:r>
              <a:rPr lang="en-IN" sz="1400" dirty="0" err="1"/>
              <a:t>DaysBetweenPurchases</a:t>
            </a:r>
            <a:endParaRPr lang="en-IN" sz="1400" dirty="0"/>
          </a:p>
          <a:p>
            <a:r>
              <a:rPr lang="en-IN" sz="1400" dirty="0"/>
              <a:t>FROM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 w1</a:t>
            </a:r>
          </a:p>
          <a:p>
            <a:r>
              <a:rPr lang="en-IN" sz="1400" dirty="0"/>
              <a:t>        JOIN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 w2 ON w1.`Customer ID` = w2.`Customer ID`</a:t>
            </a:r>
          </a:p>
          <a:p>
            <a:r>
              <a:rPr lang="en-IN" sz="1400" dirty="0"/>
              <a:t>        AND STR_TO_DATE(w1.`Date`, '%d-%m-%Y') &lt; STR_TO_DATE(w2.`Date`, '%d-%m-%Y')</a:t>
            </a:r>
          </a:p>
          <a:p>
            <a:r>
              <a:rPr lang="en-IN" sz="1400" dirty="0"/>
              <a:t>        AND DATEDIFF(STR_TO_DATE(w2.`Date`, '%d-%m-%Y'),</a:t>
            </a:r>
          </a:p>
          <a:p>
            <a:r>
              <a:rPr lang="en-IN" sz="1400" dirty="0"/>
              <a:t>            STR_TO_DATE(w1.`Date`, '%d-%m-%Y')) &lt;= 30;</a:t>
            </a:r>
          </a:p>
        </p:txBody>
      </p:sp>
    </p:spTree>
    <p:extLst>
      <p:ext uri="{BB962C8B-B14F-4D97-AF65-F5344CB8AC3E}">
        <p14:creationId xmlns:p14="http://schemas.microsoft.com/office/powerpoint/2010/main" val="73281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B5C79-2F62-DFA7-DB88-09DD12AF1BB6}"/>
              </a:ext>
            </a:extLst>
          </p:cNvPr>
          <p:cNvSpPr txBox="1"/>
          <p:nvPr/>
        </p:nvSpPr>
        <p:spPr>
          <a:xfrm>
            <a:off x="285135" y="304800"/>
            <a:ext cx="11592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Output of task 8- 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AE999A-AF14-761C-4025-9B734222C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78236"/>
              </p:ext>
            </p:extLst>
          </p:nvPr>
        </p:nvGraphicFramePr>
        <p:xfrm>
          <a:off x="409472" y="897988"/>
          <a:ext cx="6692900" cy="2667000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102019253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420467976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9274146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3670434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FirstPurchaseDate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RepeatPurchaseDate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DaysBetweenPurchases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5143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267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53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673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0578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475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25-02-2019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3758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20-02-2019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328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26-02-2019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5135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02-03-2019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08-03-2019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1880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38A1E9-B34F-1F1D-BB1A-B9C31D7F4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376445"/>
              </p:ext>
            </p:extLst>
          </p:nvPr>
        </p:nvGraphicFramePr>
        <p:xfrm>
          <a:off x="409472" y="3719050"/>
          <a:ext cx="6762136" cy="300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1E46C7-E5D3-7DAC-3E9A-E30B0C01C0AA}"/>
              </a:ext>
            </a:extLst>
          </p:cNvPr>
          <p:cNvSpPr txBox="1"/>
          <p:nvPr/>
        </p:nvSpPr>
        <p:spPr>
          <a:xfrm>
            <a:off x="8150942" y="1718329"/>
            <a:ext cx="2202426" cy="1846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NOTE: </a:t>
            </a:r>
            <a:r>
              <a:rPr lang="en-IN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there are many rows in output but I have only mention some of it ,because whole table will not compatible here.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64560C-3493-7577-3B26-4C4D995EF636}"/>
              </a:ext>
            </a:extLst>
          </p:cNvPr>
          <p:cNvCxnSpPr/>
          <p:nvPr/>
        </p:nvCxnSpPr>
        <p:spPr>
          <a:xfrm flipH="1">
            <a:off x="7295535" y="2231488"/>
            <a:ext cx="74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5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EF6AE-42BE-3C17-FBD0-22498F4D551A}"/>
              </a:ext>
            </a:extLst>
          </p:cNvPr>
          <p:cNvSpPr txBox="1"/>
          <p:nvPr/>
        </p:nvSpPr>
        <p:spPr>
          <a:xfrm>
            <a:off x="235974" y="206477"/>
            <a:ext cx="1167089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Task 9: Finding Top 5 Customers by Sales Volume :</a:t>
            </a:r>
          </a:p>
          <a:p>
            <a:endParaRPr lang="en-US" sz="1600" b="1" dirty="0"/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*</a:t>
            </a:r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`;</a:t>
            </a:r>
          </a:p>
          <a:p>
            <a:r>
              <a:rPr lang="en-US" sz="1400" dirty="0"/>
              <a:t>WITH </a:t>
            </a:r>
            <a:r>
              <a:rPr lang="en-US" sz="1400" dirty="0" err="1"/>
              <a:t>CustomerSales</a:t>
            </a:r>
            <a:r>
              <a:rPr lang="en-US" sz="1400" dirty="0"/>
              <a:t> AS (</a:t>
            </a:r>
          </a:p>
          <a:p>
            <a:r>
              <a:rPr lang="en-US" sz="1400" dirty="0"/>
              <a:t>    SELECT </a:t>
            </a:r>
          </a:p>
          <a:p>
            <a:r>
              <a:rPr lang="en-US" sz="1400" dirty="0"/>
              <a:t>        `Customer ID`,</a:t>
            </a:r>
          </a:p>
          <a:p>
            <a:r>
              <a:rPr lang="en-US" sz="1400" dirty="0"/>
              <a:t>        SUM(`Total`) AS </a:t>
            </a:r>
            <a:r>
              <a:rPr lang="en-US" sz="1400" dirty="0" err="1"/>
              <a:t>Total_Sales</a:t>
            </a:r>
            <a:endParaRPr lang="en-US" sz="1400" dirty="0"/>
          </a:p>
          <a:p>
            <a:r>
              <a:rPr lang="en-US" sz="1400" dirty="0"/>
              <a:t>    FROM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GROUP BY </a:t>
            </a:r>
          </a:p>
          <a:p>
            <a:r>
              <a:rPr lang="en-US" sz="1400" dirty="0"/>
              <a:t>        `Customer ID`</a:t>
            </a:r>
          </a:p>
          <a:p>
            <a:r>
              <a:rPr lang="en-US" sz="1400" dirty="0"/>
              <a:t>),</a:t>
            </a:r>
          </a:p>
          <a:p>
            <a:r>
              <a:rPr lang="en-US" sz="1400" dirty="0" err="1"/>
              <a:t>RankedCustomers</a:t>
            </a:r>
            <a:r>
              <a:rPr lang="en-US" sz="1400" dirty="0"/>
              <a:t> AS (</a:t>
            </a:r>
          </a:p>
          <a:p>
            <a:r>
              <a:rPr lang="en-US" sz="1400" dirty="0"/>
              <a:t>    SELECT </a:t>
            </a:r>
          </a:p>
          <a:p>
            <a:r>
              <a:rPr lang="en-US" sz="1400" dirty="0"/>
              <a:t>        `Customer ID`,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Total_Sales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RANK() OVER (ORDER BY </a:t>
            </a:r>
            <a:r>
              <a:rPr lang="en-US" sz="1400" dirty="0" err="1"/>
              <a:t>Total_Sales</a:t>
            </a:r>
            <a:r>
              <a:rPr lang="en-US" sz="1400" dirty="0"/>
              <a:t> DESC) AS </a:t>
            </a:r>
            <a:r>
              <a:rPr lang="en-US" sz="1400" dirty="0" err="1"/>
              <a:t>Sales_Rank</a:t>
            </a:r>
            <a:endParaRPr lang="en-US" sz="1400" dirty="0"/>
          </a:p>
          <a:p>
            <a:r>
              <a:rPr lang="en-US" sz="1400" dirty="0"/>
              <a:t>    FROM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CustomerSales</a:t>
            </a:r>
            <a:endParaRPr lang="en-US" sz="1400" dirty="0"/>
          </a:p>
          <a:p>
            <a:r>
              <a:rPr lang="en-US" sz="1400" dirty="0"/>
              <a:t>)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`Customer ID`,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Total_Sales</a:t>
            </a:r>
            <a:r>
              <a:rPr lang="en-US" sz="1400" dirty="0"/>
              <a:t>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Sales_Rank</a:t>
            </a:r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9932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76676-F701-9F50-A968-6DFCCC07FBE0}"/>
              </a:ext>
            </a:extLst>
          </p:cNvPr>
          <p:cNvSpPr txBox="1"/>
          <p:nvPr/>
        </p:nvSpPr>
        <p:spPr>
          <a:xfrm>
            <a:off x="245806" y="275303"/>
            <a:ext cx="115922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RankedCustomers</a:t>
            </a:r>
            <a:endParaRPr lang="en-US" sz="1400" dirty="0"/>
          </a:p>
          <a:p>
            <a:r>
              <a:rPr lang="en-US" sz="1400" dirty="0"/>
              <a:t>WHERE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Sales_Rank</a:t>
            </a:r>
            <a:r>
              <a:rPr lang="en-US" sz="1400" dirty="0"/>
              <a:t> &lt;= 5</a:t>
            </a:r>
          </a:p>
          <a:p>
            <a:r>
              <a:rPr lang="en-US" sz="1400" dirty="0"/>
              <a:t>ORDER BY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Sales_Rank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600" b="1" u="sng" dirty="0"/>
              <a:t>Output of task 9-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D39048-2CB4-78C2-B6D1-932120B4E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493959"/>
              </p:ext>
            </p:extLst>
          </p:nvPr>
        </p:nvGraphicFramePr>
        <p:xfrm>
          <a:off x="353961" y="2257297"/>
          <a:ext cx="3302000" cy="1600200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218648774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4657238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542933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Sales_Rank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153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26634.342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633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23402.2635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1484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23392.278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44543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22674.456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00859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22634.5455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33570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2F8BC2-CCA6-D868-0872-01D6F10C9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924166"/>
              </p:ext>
            </p:extLst>
          </p:nvPr>
        </p:nvGraphicFramePr>
        <p:xfrm>
          <a:off x="4237702" y="1972073"/>
          <a:ext cx="5742039" cy="391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193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0F29A-F864-CA5E-8FC5-BDA4E302A9FE}"/>
              </a:ext>
            </a:extLst>
          </p:cNvPr>
          <p:cNvSpPr txBox="1"/>
          <p:nvPr/>
        </p:nvSpPr>
        <p:spPr>
          <a:xfrm>
            <a:off x="255639" y="161159"/>
            <a:ext cx="116708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Task 10: Analyzing Sales Trends by Day of the Week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*</a:t>
            </a:r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`;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DAYNAME(STR_TO_DATE(date, '%d-%m-%Y')) AS </a:t>
            </a:r>
            <a:r>
              <a:rPr lang="en-US" sz="1400" dirty="0" err="1"/>
              <a:t>day_of_week</a:t>
            </a:r>
            <a:r>
              <a:rPr lang="en-US" sz="1400" dirty="0"/>
              <a:t>,</a:t>
            </a:r>
          </a:p>
          <a:p>
            <a:r>
              <a:rPr lang="en-US" sz="1400" dirty="0"/>
              <a:t>    ROUND(SUM(Total), 0) AS </a:t>
            </a:r>
            <a:r>
              <a:rPr lang="en-US" sz="1400" dirty="0" err="1"/>
              <a:t>total_sales</a:t>
            </a:r>
            <a:endParaRPr lang="en-US" sz="1400" dirty="0"/>
          </a:p>
          <a:p>
            <a:r>
              <a:rPr lang="en-US" sz="1400" dirty="0"/>
              <a:t>FROM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</a:t>
            </a:r>
          </a:p>
          <a:p>
            <a:r>
              <a:rPr lang="en-US" sz="1400" dirty="0"/>
              <a:t>GROUP BY </a:t>
            </a:r>
            <a:r>
              <a:rPr lang="en-US" sz="1400" dirty="0" err="1"/>
              <a:t>day_of_week</a:t>
            </a:r>
            <a:endParaRPr lang="en-US" sz="1400" dirty="0"/>
          </a:p>
          <a:p>
            <a:r>
              <a:rPr lang="en-US" sz="1400" dirty="0"/>
              <a:t>ORDER BY </a:t>
            </a:r>
            <a:r>
              <a:rPr lang="en-US" sz="1400" dirty="0" err="1"/>
              <a:t>total_sales</a:t>
            </a:r>
            <a:r>
              <a:rPr lang="en-US" sz="1400" dirty="0"/>
              <a:t> DESC;</a:t>
            </a:r>
          </a:p>
          <a:p>
            <a:endParaRPr lang="en-US" sz="1400" dirty="0"/>
          </a:p>
          <a:p>
            <a:r>
              <a:rPr lang="en-US" sz="1600" b="1" dirty="0"/>
              <a:t>Output of task 10-</a:t>
            </a:r>
          </a:p>
          <a:p>
            <a:endParaRPr lang="en-US" sz="1400" dirty="0"/>
          </a:p>
          <a:p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052D7D-6296-C8C8-3725-29678CA71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07798"/>
              </p:ext>
            </p:extLst>
          </p:nvPr>
        </p:nvGraphicFramePr>
        <p:xfrm>
          <a:off x="255639" y="4479900"/>
          <a:ext cx="2458064" cy="2133600"/>
        </p:xfrm>
        <a:graphic>
          <a:graphicData uri="http://schemas.openxmlformats.org/drawingml/2006/table">
            <a:tbl>
              <a:tblPr/>
              <a:tblGrid>
                <a:gridCol w="1343361">
                  <a:extLst>
                    <a:ext uri="{9D8B030D-6E8A-4147-A177-3AD203B41FA5}">
                      <a16:colId xmlns:a16="http://schemas.microsoft.com/office/drawing/2014/main" val="3644480705"/>
                    </a:ext>
                  </a:extLst>
                </a:gridCol>
                <a:gridCol w="1114703">
                  <a:extLst>
                    <a:ext uri="{9D8B030D-6E8A-4147-A177-3AD203B41FA5}">
                      <a16:colId xmlns:a16="http://schemas.microsoft.com/office/drawing/2014/main" val="108946789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day_of_week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0029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1717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2250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0315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2482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4851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76631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0692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95758C-FC64-CEFA-10A8-4F7E321D2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3760926"/>
              </p:ext>
            </p:extLst>
          </p:nvPr>
        </p:nvGraphicFramePr>
        <p:xfrm>
          <a:off x="4350773" y="2108275"/>
          <a:ext cx="5579807" cy="33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EF3467-63A6-066B-3E60-569513B59D1B}"/>
              </a:ext>
            </a:extLst>
          </p:cNvPr>
          <p:cNvSpPr txBox="1"/>
          <p:nvPr/>
        </p:nvSpPr>
        <p:spPr>
          <a:xfrm>
            <a:off x="5358581" y="5633884"/>
            <a:ext cx="4385187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/>
              <a:t>Clearly we can see Saturday have the Highest sales day in a week.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B30F60-000E-74B2-773F-0959E314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97816"/>
              </p:ext>
            </p:extLst>
          </p:nvPr>
        </p:nvGraphicFramePr>
        <p:xfrm>
          <a:off x="265470" y="3360495"/>
          <a:ext cx="2184400" cy="5334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86183301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8113549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day_of_week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7047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8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1C3E44-A454-CC0C-B75E-852373EC609B}"/>
              </a:ext>
            </a:extLst>
          </p:cNvPr>
          <p:cNvSpPr txBox="1"/>
          <p:nvPr/>
        </p:nvSpPr>
        <p:spPr>
          <a:xfrm>
            <a:off x="186812" y="4035082"/>
            <a:ext cx="3883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Output when we don’t use limit -</a:t>
            </a:r>
          </a:p>
        </p:txBody>
      </p:sp>
    </p:spTree>
    <p:extLst>
      <p:ext uri="{BB962C8B-B14F-4D97-AF65-F5344CB8AC3E}">
        <p14:creationId xmlns:p14="http://schemas.microsoft.com/office/powerpoint/2010/main" val="311873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03C708-2682-5165-8A2F-CAEA4A001F22}"/>
              </a:ext>
            </a:extLst>
          </p:cNvPr>
          <p:cNvSpPr txBox="1"/>
          <p:nvPr/>
        </p:nvSpPr>
        <p:spPr>
          <a:xfrm>
            <a:off x="403123" y="135791"/>
            <a:ext cx="10805651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/>
              <a:t>Task 1: Identifying the Top Branch by Sales Growth Rate</a:t>
            </a:r>
          </a:p>
          <a:p>
            <a:endParaRPr lang="en-US" sz="1600" b="1" u="sng" dirty="0"/>
          </a:p>
          <a:p>
            <a:r>
              <a:rPr lang="en-IN" sz="1400" dirty="0"/>
              <a:t>SELECT </a:t>
            </a:r>
          </a:p>
          <a:p>
            <a:r>
              <a:rPr lang="en-IN" sz="1400" dirty="0"/>
              <a:t>     * </a:t>
            </a:r>
          </a:p>
          <a:p>
            <a:r>
              <a:rPr lang="en-IN" sz="1400" dirty="0"/>
              <a:t>FROM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`;</a:t>
            </a:r>
          </a:p>
          <a:p>
            <a:r>
              <a:rPr lang="en-IN" sz="1400" dirty="0"/>
              <a:t>WITH </a:t>
            </a:r>
            <a:r>
              <a:rPr lang="en-IN" sz="1400" dirty="0" err="1"/>
              <a:t>Month_wise_Sales</a:t>
            </a:r>
            <a:r>
              <a:rPr lang="en-IN" sz="1400" dirty="0"/>
              <a:t> AS (</a:t>
            </a:r>
          </a:p>
          <a:p>
            <a:r>
              <a:rPr lang="en-IN" sz="1400" dirty="0"/>
              <a:t>    SELECT </a:t>
            </a:r>
          </a:p>
          <a:p>
            <a:r>
              <a:rPr lang="en-IN" sz="1400" dirty="0"/>
              <a:t>        Branch,</a:t>
            </a:r>
          </a:p>
          <a:p>
            <a:r>
              <a:rPr lang="en-IN" sz="1400" dirty="0"/>
              <a:t>        DATE_FORMAT(STR_TO_DATE(Date, '%d-%m-%Y'), '%Y-%m') AS Month,</a:t>
            </a:r>
          </a:p>
          <a:p>
            <a:r>
              <a:rPr lang="en-IN" sz="1400" dirty="0"/>
              <a:t>        SUM(Total) AS </a:t>
            </a:r>
            <a:r>
              <a:rPr lang="en-IN" sz="1400" dirty="0" err="1"/>
              <a:t>TotalSales</a:t>
            </a:r>
            <a:endParaRPr lang="en-IN" sz="1400" dirty="0"/>
          </a:p>
          <a:p>
            <a:r>
              <a:rPr lang="en-IN" sz="1400" dirty="0"/>
              <a:t>    FROM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</a:t>
            </a:r>
          </a:p>
          <a:p>
            <a:r>
              <a:rPr lang="en-IN" sz="1400" dirty="0"/>
              <a:t>    GROUP BY Branch, Month</a:t>
            </a:r>
          </a:p>
          <a:p>
            <a:r>
              <a:rPr lang="en-IN" sz="1400" dirty="0"/>
              <a:t>),</a:t>
            </a:r>
          </a:p>
          <a:p>
            <a:r>
              <a:rPr lang="en-IN" sz="1400" dirty="0" err="1"/>
              <a:t>GrowthRate</a:t>
            </a:r>
            <a:r>
              <a:rPr lang="en-IN" sz="1400" dirty="0"/>
              <a:t> AS (</a:t>
            </a:r>
          </a:p>
          <a:p>
            <a:r>
              <a:rPr lang="en-IN" sz="1400" dirty="0"/>
              <a:t>    SELECT </a:t>
            </a:r>
          </a:p>
          <a:p>
            <a:r>
              <a:rPr lang="en-IN" sz="1400" dirty="0"/>
              <a:t>        m1.Branch,</a:t>
            </a:r>
          </a:p>
          <a:p>
            <a:r>
              <a:rPr lang="en-IN" sz="1400" dirty="0"/>
              <a:t>        m1.Month,</a:t>
            </a:r>
          </a:p>
          <a:p>
            <a:r>
              <a:rPr lang="en-IN" sz="1400" dirty="0"/>
              <a:t>        m1.TotalSales,</a:t>
            </a:r>
          </a:p>
          <a:p>
            <a:r>
              <a:rPr lang="en-IN" sz="1400" dirty="0"/>
              <a:t>        (m1.TotalSales - m2.TotalSales) / NULLIF(m2.TotalSales, 0) * 100 AS </a:t>
            </a:r>
            <a:r>
              <a:rPr lang="en-IN" sz="1400" dirty="0" err="1"/>
              <a:t>GrowthPercentage</a:t>
            </a:r>
            <a:endParaRPr lang="en-IN" sz="1400" dirty="0"/>
          </a:p>
          <a:p>
            <a:r>
              <a:rPr lang="en-IN" sz="1400" dirty="0"/>
              <a:t>    FROM </a:t>
            </a:r>
            <a:r>
              <a:rPr lang="en-IN" sz="1400" dirty="0" err="1"/>
              <a:t>Month_wise_Sales</a:t>
            </a:r>
            <a:r>
              <a:rPr lang="en-IN" sz="1400" dirty="0"/>
              <a:t> m1  </a:t>
            </a:r>
          </a:p>
          <a:p>
            <a:r>
              <a:rPr lang="en-IN" sz="1400" dirty="0"/>
              <a:t>    LEFT JOIN </a:t>
            </a:r>
            <a:r>
              <a:rPr lang="en-IN" sz="1400" dirty="0" err="1"/>
              <a:t>Month_wise_Sales</a:t>
            </a:r>
            <a:r>
              <a:rPr lang="en-IN" sz="1400" dirty="0"/>
              <a:t> m2 </a:t>
            </a:r>
          </a:p>
          <a:p>
            <a:r>
              <a:rPr lang="en-IN" sz="1400" dirty="0"/>
              <a:t>        ON m1.Branch = m2.Branch</a:t>
            </a:r>
          </a:p>
          <a:p>
            <a:r>
              <a:rPr lang="en-IN" sz="1400" dirty="0"/>
              <a:t>        AND DATE_FORMAT(DATE_SUB(STR_TO_DATE(CONCAT(m1.Month, '-01'), '%Y-%m-%d'), INTERVAL 1 MONTH), '%Y-%m') = m2.Month</a:t>
            </a:r>
          </a:p>
          <a:p>
            <a:r>
              <a:rPr lang="en-IN" sz="1400" dirty="0"/>
              <a:t>)</a:t>
            </a:r>
          </a:p>
          <a:p>
            <a:r>
              <a:rPr lang="en-IN" sz="1400" dirty="0"/>
              <a:t>SELECT </a:t>
            </a:r>
          </a:p>
          <a:p>
            <a:r>
              <a:rPr lang="en-IN" sz="1400" dirty="0"/>
              <a:t>    Branch,</a:t>
            </a:r>
          </a:p>
          <a:p>
            <a:r>
              <a:rPr lang="en-IN" sz="1400" dirty="0"/>
              <a:t>    AVG(</a:t>
            </a:r>
            <a:r>
              <a:rPr lang="en-IN" sz="1400" dirty="0" err="1"/>
              <a:t>GrowthPercentage</a:t>
            </a:r>
            <a:r>
              <a:rPr lang="en-IN" sz="1400" dirty="0"/>
              <a:t>) AS </a:t>
            </a:r>
            <a:r>
              <a:rPr lang="en-IN" sz="1400" dirty="0" err="1"/>
              <a:t>AvgGrowthRate</a:t>
            </a:r>
            <a:endParaRPr lang="en-IN" sz="1400" dirty="0"/>
          </a:p>
          <a:p>
            <a:r>
              <a:rPr lang="en-IN" sz="1400" dirty="0"/>
              <a:t>FROM </a:t>
            </a:r>
            <a:r>
              <a:rPr lang="en-IN" sz="1400" dirty="0" err="1"/>
              <a:t>GrowthRate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3372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apper board with solid fill">
            <a:extLst>
              <a:ext uri="{FF2B5EF4-FFF2-40B4-BE49-F238E27FC236}">
                <a16:creationId xmlns:a16="http://schemas.microsoft.com/office/drawing/2014/main" id="{64A4C8F4-E7DD-A0A6-1975-EB5BD33BB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08" y="297424"/>
            <a:ext cx="2084440" cy="1777182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9EA72-96E8-C63A-48A1-BB83D7FC0145}"/>
              </a:ext>
            </a:extLst>
          </p:cNvPr>
          <p:cNvSpPr txBox="1"/>
          <p:nvPr/>
        </p:nvSpPr>
        <p:spPr>
          <a:xfrm>
            <a:off x="786581" y="2467897"/>
            <a:ext cx="451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Video link</a:t>
            </a:r>
            <a:r>
              <a:rPr lang="en-IN" dirty="0"/>
              <a:t>: </a:t>
            </a:r>
            <a:r>
              <a:rPr lang="en-IN" dirty="0">
                <a:hlinkClick r:id="rId4"/>
              </a:rPr>
              <a:t>Click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4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54AB3-8A7F-501B-6AAD-9D1ED5A2C8EC}"/>
              </a:ext>
            </a:extLst>
          </p:cNvPr>
          <p:cNvSpPr txBox="1"/>
          <p:nvPr/>
        </p:nvSpPr>
        <p:spPr>
          <a:xfrm>
            <a:off x="255639" y="245806"/>
            <a:ext cx="11670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GROUP BY Branch</a:t>
            </a:r>
          </a:p>
          <a:p>
            <a:r>
              <a:rPr lang="en-IN" sz="1400" dirty="0"/>
              <a:t>ORDER BY </a:t>
            </a:r>
            <a:r>
              <a:rPr lang="en-IN" sz="1400" dirty="0" err="1"/>
              <a:t>AvgGrowthRate</a:t>
            </a:r>
            <a:r>
              <a:rPr lang="en-IN" sz="1400" dirty="0"/>
              <a:t> DESC</a:t>
            </a:r>
          </a:p>
          <a:p>
            <a:r>
              <a:rPr lang="en-IN" sz="1400" dirty="0"/>
              <a:t>Limit 1;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1600" b="1" u="sng" dirty="0"/>
              <a:t>Output of task 1 </a:t>
            </a:r>
            <a:r>
              <a:rPr lang="en-IN" sz="1600" u="sng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BCA7F4-6E08-5951-4345-2D1B1EFF1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58369"/>
              </p:ext>
            </p:extLst>
          </p:nvPr>
        </p:nvGraphicFramePr>
        <p:xfrm>
          <a:off x="305098" y="2927628"/>
          <a:ext cx="2082800" cy="1230775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62021732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757656423"/>
                    </a:ext>
                  </a:extLst>
                </a:gridCol>
              </a:tblGrid>
              <a:tr h="28998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AvgGrowthRate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9060"/>
                  </a:ext>
                </a:extLst>
              </a:tr>
              <a:tr h="313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1.657014311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24927"/>
                  </a:ext>
                </a:extLst>
              </a:tr>
              <a:tr h="313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-2.800392131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12303"/>
                  </a:ext>
                </a:extLst>
              </a:tr>
              <a:tr h="313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-3.449640997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37415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16AEA49-8908-956B-134B-09FAD2661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301929"/>
              </p:ext>
            </p:extLst>
          </p:nvPr>
        </p:nvGraphicFramePr>
        <p:xfrm>
          <a:off x="3716592" y="2620627"/>
          <a:ext cx="6872749" cy="371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6C0E7F-E82F-8079-71D7-02C2309D1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67852"/>
              </p:ext>
            </p:extLst>
          </p:nvPr>
        </p:nvGraphicFramePr>
        <p:xfrm>
          <a:off x="295936" y="1834594"/>
          <a:ext cx="2082800" cy="51816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339389958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548307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AvgGrowthRate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4415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1.657014311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9788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54D2E9-D840-B8C6-D90D-72D54DC38225}"/>
              </a:ext>
            </a:extLst>
          </p:cNvPr>
          <p:cNvSpPr txBox="1"/>
          <p:nvPr/>
        </p:nvSpPr>
        <p:spPr>
          <a:xfrm>
            <a:off x="187111" y="2451350"/>
            <a:ext cx="368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Output when we don’t use limit :</a:t>
            </a:r>
          </a:p>
        </p:txBody>
      </p:sp>
    </p:spTree>
    <p:extLst>
      <p:ext uri="{BB962C8B-B14F-4D97-AF65-F5344CB8AC3E}">
        <p14:creationId xmlns:p14="http://schemas.microsoft.com/office/powerpoint/2010/main" val="178066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0520F-CEFD-391E-7CA6-5BABB6836469}"/>
              </a:ext>
            </a:extLst>
          </p:cNvPr>
          <p:cNvSpPr txBox="1"/>
          <p:nvPr/>
        </p:nvSpPr>
        <p:spPr>
          <a:xfrm>
            <a:off x="314632" y="255639"/>
            <a:ext cx="115627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Task 2: Finding the Most Profitable Product Line for Each Branch</a:t>
            </a:r>
          </a:p>
          <a:p>
            <a:endParaRPr lang="en-IN" sz="1600" b="1" dirty="0"/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 * </a:t>
            </a:r>
          </a:p>
          <a:p>
            <a:r>
              <a:rPr lang="en-US" sz="1400" dirty="0"/>
              <a:t>FROM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`;</a:t>
            </a:r>
          </a:p>
          <a:p>
            <a:r>
              <a:rPr lang="en-US" sz="1400" dirty="0"/>
              <a:t>WITH </a:t>
            </a:r>
            <a:r>
              <a:rPr lang="en-US" sz="1400" dirty="0" err="1"/>
              <a:t>Profit_By_ProductLine</a:t>
            </a:r>
            <a:r>
              <a:rPr lang="en-US" sz="1400" dirty="0"/>
              <a:t> AS (</a:t>
            </a:r>
          </a:p>
          <a:p>
            <a:r>
              <a:rPr lang="en-US" sz="1400" dirty="0"/>
              <a:t>    SELECT </a:t>
            </a:r>
          </a:p>
          <a:p>
            <a:r>
              <a:rPr lang="en-US" sz="1400" dirty="0"/>
              <a:t>        branch,</a:t>
            </a:r>
          </a:p>
          <a:p>
            <a:r>
              <a:rPr lang="en-US" sz="1400" dirty="0"/>
              <a:t>        `product line`,</a:t>
            </a:r>
          </a:p>
          <a:p>
            <a:r>
              <a:rPr lang="en-US" sz="1400" dirty="0"/>
              <a:t>        SUM(`gross income` - cogs) AS </a:t>
            </a:r>
            <a:r>
              <a:rPr lang="en-US" sz="1400" dirty="0" err="1"/>
              <a:t>total_profit</a:t>
            </a:r>
            <a:endParaRPr lang="en-US" sz="1400" dirty="0"/>
          </a:p>
          <a:p>
            <a:r>
              <a:rPr lang="en-US" sz="1400" dirty="0"/>
              <a:t>    FROM </a:t>
            </a:r>
            <a:r>
              <a:rPr lang="en-US" sz="1400" dirty="0" err="1"/>
              <a:t>siri</a:t>
            </a:r>
            <a:r>
              <a:rPr lang="en-US" sz="1400" dirty="0"/>
              <a:t>.`</a:t>
            </a:r>
            <a:r>
              <a:rPr lang="en-US" sz="1400" dirty="0" err="1"/>
              <a:t>walmartsales</a:t>
            </a:r>
            <a:r>
              <a:rPr lang="en-US" sz="1400" dirty="0"/>
              <a:t> dataset - </a:t>
            </a:r>
            <a:r>
              <a:rPr lang="en-US" sz="1400" dirty="0" err="1"/>
              <a:t>walmartsales</a:t>
            </a:r>
            <a:r>
              <a:rPr lang="en-US" sz="1400" dirty="0"/>
              <a:t>`</a:t>
            </a:r>
          </a:p>
          <a:p>
            <a:r>
              <a:rPr lang="en-US" sz="1400" dirty="0"/>
              <a:t>    GROUP BY branch, `product line`</a:t>
            </a:r>
          </a:p>
          <a:p>
            <a:r>
              <a:rPr lang="en-US" sz="1400" dirty="0"/>
              <a:t>)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  branch,</a:t>
            </a:r>
          </a:p>
          <a:p>
            <a:r>
              <a:rPr lang="en-US" sz="1400" dirty="0"/>
              <a:t>    `product line`,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total_profit</a:t>
            </a:r>
            <a:endParaRPr lang="en-US" sz="1400" dirty="0"/>
          </a:p>
          <a:p>
            <a:r>
              <a:rPr lang="en-US" sz="1400" dirty="0"/>
              <a:t>FROM (</a:t>
            </a:r>
          </a:p>
          <a:p>
            <a:r>
              <a:rPr lang="en-US" sz="1400" dirty="0"/>
              <a:t>    SELECT </a:t>
            </a:r>
          </a:p>
          <a:p>
            <a:r>
              <a:rPr lang="en-US" sz="1400" dirty="0"/>
              <a:t>        branch,</a:t>
            </a:r>
          </a:p>
          <a:p>
            <a:r>
              <a:rPr lang="en-US" sz="1400" dirty="0"/>
              <a:t>        `product line`,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total_profit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RANK() OVER (PARTITION BY branch ORDER BY </a:t>
            </a:r>
            <a:r>
              <a:rPr lang="en-US" sz="1400" dirty="0" err="1"/>
              <a:t>total_profit</a:t>
            </a:r>
            <a:r>
              <a:rPr lang="en-US" sz="1400" dirty="0"/>
              <a:t> DESC) AS </a:t>
            </a:r>
            <a:r>
              <a:rPr lang="en-US" sz="1400" dirty="0" err="1"/>
              <a:t>rnk</a:t>
            </a:r>
            <a:endParaRPr lang="en-US" sz="1400" dirty="0"/>
          </a:p>
          <a:p>
            <a:r>
              <a:rPr lang="en-US" sz="1400" dirty="0"/>
              <a:t>    FROM </a:t>
            </a:r>
            <a:r>
              <a:rPr lang="en-US" sz="1400" dirty="0" err="1"/>
              <a:t>Profit_By_ProductLine</a:t>
            </a:r>
            <a:endParaRPr lang="en-US" sz="1400" dirty="0"/>
          </a:p>
          <a:p>
            <a:r>
              <a:rPr lang="en-US" sz="1400" dirty="0"/>
              <a:t>) ranked</a:t>
            </a:r>
          </a:p>
          <a:p>
            <a:r>
              <a:rPr lang="en-US" sz="1400" dirty="0"/>
              <a:t>WHERE </a:t>
            </a:r>
            <a:r>
              <a:rPr lang="en-US" sz="1400" dirty="0" err="1"/>
              <a:t>rnk</a:t>
            </a:r>
            <a:r>
              <a:rPr lang="en-US" sz="1400" dirty="0"/>
              <a:t> = 1;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5412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F6F4E-653F-54B6-A253-DBB8EF5C85B2}"/>
              </a:ext>
            </a:extLst>
          </p:cNvPr>
          <p:cNvSpPr txBox="1"/>
          <p:nvPr/>
        </p:nvSpPr>
        <p:spPr>
          <a:xfrm>
            <a:off x="245806" y="255639"/>
            <a:ext cx="11661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Output of task 2-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F5ACB5-5D6C-15DC-5E6B-ED2831363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6225"/>
              </p:ext>
            </p:extLst>
          </p:nvPr>
        </p:nvGraphicFramePr>
        <p:xfrm>
          <a:off x="432619" y="717304"/>
          <a:ext cx="4660490" cy="1005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18376">
                  <a:extLst>
                    <a:ext uri="{9D8B030D-6E8A-4147-A177-3AD203B41FA5}">
                      <a16:colId xmlns:a16="http://schemas.microsoft.com/office/drawing/2014/main" val="2405582975"/>
                    </a:ext>
                  </a:extLst>
                </a:gridCol>
                <a:gridCol w="2167276">
                  <a:extLst>
                    <a:ext uri="{9D8B030D-6E8A-4147-A177-3AD203B41FA5}">
                      <a16:colId xmlns:a16="http://schemas.microsoft.com/office/drawing/2014/main" val="174368458"/>
                    </a:ext>
                  </a:extLst>
                </a:gridCol>
                <a:gridCol w="1474838">
                  <a:extLst>
                    <a:ext uri="{9D8B030D-6E8A-4147-A177-3AD203B41FA5}">
                      <a16:colId xmlns:a16="http://schemas.microsoft.com/office/drawing/2014/main" val="3963360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branch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 line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total_profit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777968"/>
                  </a:ext>
                </a:extLst>
              </a:tr>
              <a:tr h="22516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Health and beauty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-11397.967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5702"/>
                  </a:ext>
                </a:extLst>
              </a:tr>
              <a:tr h="22516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Food and beverages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-13765.8515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178"/>
                  </a:ext>
                </a:extLst>
              </a:tr>
              <a:tr h="22516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Home and lifestyle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-12572.167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1223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F91E32-2FB5-F5D0-D41F-77FB69427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348090"/>
              </p:ext>
            </p:extLst>
          </p:nvPr>
        </p:nvGraphicFramePr>
        <p:xfrm>
          <a:off x="516194" y="2184809"/>
          <a:ext cx="5117690" cy="3154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70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156A59-99F0-9501-5A83-30ED399C4617}"/>
              </a:ext>
            </a:extLst>
          </p:cNvPr>
          <p:cNvSpPr txBox="1"/>
          <p:nvPr/>
        </p:nvSpPr>
        <p:spPr>
          <a:xfrm>
            <a:off x="226142" y="216310"/>
            <a:ext cx="1164139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Task 3: Analyzing Customer Segmentation Based on Spending</a:t>
            </a:r>
          </a:p>
          <a:p>
            <a:endParaRPr lang="en-US" sz="1600" b="1" dirty="0"/>
          </a:p>
          <a:p>
            <a:r>
              <a:rPr lang="en-IN" sz="1400" dirty="0"/>
              <a:t>SELECT </a:t>
            </a:r>
          </a:p>
          <a:p>
            <a:r>
              <a:rPr lang="en-IN" sz="1400" dirty="0"/>
              <a:t>     * </a:t>
            </a:r>
          </a:p>
          <a:p>
            <a:r>
              <a:rPr lang="en-IN" sz="1400" dirty="0"/>
              <a:t>FROM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`;</a:t>
            </a:r>
          </a:p>
          <a:p>
            <a:r>
              <a:rPr lang="en-IN" sz="1400" dirty="0"/>
              <a:t>WITH </a:t>
            </a:r>
            <a:r>
              <a:rPr lang="en-IN" sz="1400" dirty="0" err="1"/>
              <a:t>Customer_Spending</a:t>
            </a:r>
            <a:r>
              <a:rPr lang="en-IN" sz="1400" dirty="0"/>
              <a:t> AS (</a:t>
            </a:r>
          </a:p>
          <a:p>
            <a:r>
              <a:rPr lang="en-IN" sz="1400" dirty="0"/>
              <a:t>    SELECT</a:t>
            </a:r>
          </a:p>
          <a:p>
            <a:r>
              <a:rPr lang="en-IN" sz="1400" dirty="0"/>
              <a:t>        `Customer ID`,</a:t>
            </a:r>
          </a:p>
          <a:p>
            <a:r>
              <a:rPr lang="en-IN" sz="1400" dirty="0"/>
              <a:t>        SUM(Total) AS </a:t>
            </a:r>
            <a:r>
              <a:rPr lang="en-IN" sz="1400" dirty="0" err="1"/>
              <a:t>TotalSpending</a:t>
            </a:r>
            <a:endParaRPr lang="en-IN" sz="1400" dirty="0"/>
          </a:p>
          <a:p>
            <a:r>
              <a:rPr lang="en-IN" sz="1400" dirty="0"/>
              <a:t>    FROM</a:t>
            </a:r>
          </a:p>
          <a:p>
            <a:r>
              <a:rPr lang="en-IN" sz="1400" dirty="0"/>
              <a:t>      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</a:t>
            </a:r>
          </a:p>
          <a:p>
            <a:r>
              <a:rPr lang="en-IN" sz="1400" dirty="0"/>
              <a:t>    GROUP BY</a:t>
            </a:r>
          </a:p>
          <a:p>
            <a:r>
              <a:rPr lang="en-IN" sz="1400" dirty="0"/>
              <a:t>        `Customer ID`</a:t>
            </a:r>
          </a:p>
          <a:p>
            <a:r>
              <a:rPr lang="en-IN" sz="1400" dirty="0"/>
              <a:t>),</a:t>
            </a:r>
          </a:p>
          <a:p>
            <a:r>
              <a:rPr lang="en-IN" sz="1400" dirty="0" err="1"/>
              <a:t>SpendingStats</a:t>
            </a:r>
            <a:r>
              <a:rPr lang="en-IN" sz="1400" dirty="0"/>
              <a:t> AS (</a:t>
            </a:r>
          </a:p>
          <a:p>
            <a:r>
              <a:rPr lang="en-IN" sz="1400" dirty="0"/>
              <a:t>    SELECT</a:t>
            </a:r>
          </a:p>
          <a:p>
            <a:r>
              <a:rPr lang="en-IN" sz="1400" dirty="0"/>
              <a:t>        AVG(</a:t>
            </a:r>
            <a:r>
              <a:rPr lang="en-IN" sz="1400" dirty="0" err="1"/>
              <a:t>TotalSpending</a:t>
            </a:r>
            <a:r>
              <a:rPr lang="en-IN" sz="1400" dirty="0"/>
              <a:t>) AS </a:t>
            </a:r>
            <a:r>
              <a:rPr lang="en-IN" sz="1400" dirty="0" err="1"/>
              <a:t>AverageSpending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STDDEV(</a:t>
            </a:r>
            <a:r>
              <a:rPr lang="en-IN" sz="1400" dirty="0" err="1"/>
              <a:t>TotalSpending</a:t>
            </a:r>
            <a:r>
              <a:rPr lang="en-IN" sz="1400" dirty="0"/>
              <a:t>) AS </a:t>
            </a:r>
            <a:r>
              <a:rPr lang="en-IN" sz="1400" dirty="0" err="1"/>
              <a:t>SpendingStdDev</a:t>
            </a:r>
            <a:endParaRPr lang="en-IN" sz="1400" dirty="0"/>
          </a:p>
          <a:p>
            <a:r>
              <a:rPr lang="en-IN" sz="1400" dirty="0"/>
              <a:t>    FROM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Customer_Spending</a:t>
            </a:r>
            <a:endParaRPr lang="en-IN" sz="1400" dirty="0"/>
          </a:p>
          <a:p>
            <a:r>
              <a:rPr lang="en-IN" sz="1400" dirty="0"/>
              <a:t>)</a:t>
            </a:r>
          </a:p>
          <a:p>
            <a:r>
              <a:rPr lang="en-IN" sz="1400" dirty="0"/>
              <a:t>SELECT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cs.`Customer</a:t>
            </a:r>
            <a:r>
              <a:rPr lang="en-IN" sz="1400" dirty="0"/>
              <a:t> ID`,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cs.TotalSpending</a:t>
            </a:r>
            <a:r>
              <a:rPr lang="en-IN" sz="1400" dirty="0"/>
              <a:t>,</a:t>
            </a:r>
          </a:p>
          <a:p>
            <a:r>
              <a:rPr lang="en-IN" sz="1400" dirty="0"/>
              <a:t>    CASE</a:t>
            </a:r>
          </a:p>
          <a:p>
            <a:r>
              <a:rPr lang="en-IN" sz="1400" dirty="0"/>
              <a:t>        WHEN </a:t>
            </a:r>
            <a:r>
              <a:rPr lang="en-IN" sz="1400" dirty="0" err="1"/>
              <a:t>cs.TotalSpending</a:t>
            </a:r>
            <a:r>
              <a:rPr lang="en-IN" sz="1400" dirty="0"/>
              <a:t> &gt; (</a:t>
            </a:r>
            <a:r>
              <a:rPr lang="en-IN" sz="1400" dirty="0" err="1"/>
              <a:t>ss.AverageSpending</a:t>
            </a:r>
            <a:r>
              <a:rPr lang="en-IN" sz="1400" dirty="0"/>
              <a:t> + </a:t>
            </a:r>
            <a:r>
              <a:rPr lang="en-IN" sz="1400" dirty="0" err="1"/>
              <a:t>ss.SpendingStdDev</a:t>
            </a:r>
            <a:r>
              <a:rPr lang="en-IN" sz="1400" dirty="0"/>
              <a:t>) THEN 'High Spender'</a:t>
            </a:r>
          </a:p>
          <a:p>
            <a:r>
              <a:rPr lang="en-IN" sz="1400" dirty="0"/>
              <a:t>        WHEN </a:t>
            </a:r>
            <a:r>
              <a:rPr lang="en-IN" sz="1400" dirty="0" err="1"/>
              <a:t>cs.TotalSpending</a:t>
            </a:r>
            <a:r>
              <a:rPr lang="en-IN" sz="1400" dirty="0"/>
              <a:t> &lt; (</a:t>
            </a:r>
            <a:r>
              <a:rPr lang="en-IN" sz="1400" dirty="0" err="1"/>
              <a:t>ss.AverageSpending</a:t>
            </a:r>
            <a:r>
              <a:rPr lang="en-IN" sz="1400" dirty="0"/>
              <a:t> - </a:t>
            </a:r>
            <a:r>
              <a:rPr lang="en-IN" sz="1400" dirty="0" err="1"/>
              <a:t>ss.SpendingStdDev</a:t>
            </a:r>
            <a:r>
              <a:rPr lang="en-IN" sz="1400" dirty="0"/>
              <a:t>) THEN 'Low Spender'</a:t>
            </a:r>
          </a:p>
          <a:p>
            <a:r>
              <a:rPr lang="en-IN" sz="1400" dirty="0"/>
              <a:t>        ELSE 'Medium Spender'</a:t>
            </a:r>
          </a:p>
          <a:p>
            <a:r>
              <a:rPr lang="en-IN" sz="1400" dirty="0"/>
              <a:t>    END AS </a:t>
            </a:r>
            <a:r>
              <a:rPr lang="en-IN" sz="1400" dirty="0" err="1"/>
              <a:t>SpendingTier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4240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33E86-FC0E-5B52-13B2-D737A6158DD6}"/>
              </a:ext>
            </a:extLst>
          </p:cNvPr>
          <p:cNvSpPr txBox="1"/>
          <p:nvPr/>
        </p:nvSpPr>
        <p:spPr>
          <a:xfrm>
            <a:off x="216310" y="226142"/>
            <a:ext cx="117003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FROM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Customer_Spending</a:t>
            </a:r>
            <a:r>
              <a:rPr lang="en-IN" sz="1400" dirty="0"/>
              <a:t> cs,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SpendingStats</a:t>
            </a:r>
            <a:r>
              <a:rPr lang="en-IN" sz="1400" dirty="0"/>
              <a:t> ss;</a:t>
            </a:r>
          </a:p>
          <a:p>
            <a:endParaRPr lang="en-IN" dirty="0"/>
          </a:p>
          <a:p>
            <a:r>
              <a:rPr lang="en-IN" b="1" u="sng" dirty="0"/>
              <a:t>Output of task 3: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245313-7D46-DF27-2F89-14CC0C61E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63751"/>
              </p:ext>
            </p:extLst>
          </p:nvPr>
        </p:nvGraphicFramePr>
        <p:xfrm>
          <a:off x="275303" y="1828800"/>
          <a:ext cx="3944176" cy="4251960"/>
        </p:xfrm>
        <a:graphic>
          <a:graphicData uri="http://schemas.openxmlformats.org/drawingml/2006/table">
            <a:tbl>
              <a:tblPr/>
              <a:tblGrid>
                <a:gridCol w="1084136">
                  <a:extLst>
                    <a:ext uri="{9D8B030D-6E8A-4147-A177-3AD203B41FA5}">
                      <a16:colId xmlns:a16="http://schemas.microsoft.com/office/drawing/2014/main" val="1036340125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75710205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952729236"/>
                    </a:ext>
                  </a:extLst>
                </a:gridCol>
                <a:gridCol w="40640">
                  <a:extLst>
                    <a:ext uri="{9D8B030D-6E8A-4147-A177-3AD203B41FA5}">
                      <a16:colId xmlns:a16="http://schemas.microsoft.com/office/drawing/2014/main" val="519058884"/>
                    </a:ext>
                  </a:extLst>
                </a:gridCol>
              </a:tblGrid>
              <a:tr h="13396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TotalSpending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SpendingTier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6186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23392.278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5637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23402.2635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199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21398.8215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5037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19661.5965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362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21063.6615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052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22634.5455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8366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26634.342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898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21720.6465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5943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21049.4025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9264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19632.039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4903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20723.934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579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20693.9565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4126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17656.716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755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20628.09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3772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22674.456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Spender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34615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657CF7-CFDD-A871-A92B-074657E8A4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599523"/>
              </p:ext>
            </p:extLst>
          </p:nvPr>
        </p:nvGraphicFramePr>
        <p:xfrm>
          <a:off x="4758813" y="1828800"/>
          <a:ext cx="5481484" cy="334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8FDAD5-2A9A-FA8F-1406-2361A02456FC}"/>
              </a:ext>
            </a:extLst>
          </p:cNvPr>
          <p:cNvSpPr txBox="1"/>
          <p:nvPr/>
        </p:nvSpPr>
        <p:spPr>
          <a:xfrm>
            <a:off x="5270091" y="5515897"/>
            <a:ext cx="3559278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/>
              <a:t>86% customers are medium spenders .</a:t>
            </a:r>
          </a:p>
        </p:txBody>
      </p:sp>
    </p:spTree>
    <p:extLst>
      <p:ext uri="{BB962C8B-B14F-4D97-AF65-F5344CB8AC3E}">
        <p14:creationId xmlns:p14="http://schemas.microsoft.com/office/powerpoint/2010/main" val="4463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2217C7-CA43-6B14-D0DE-1E5AB7ADA531}"/>
              </a:ext>
            </a:extLst>
          </p:cNvPr>
          <p:cNvSpPr txBox="1"/>
          <p:nvPr/>
        </p:nvSpPr>
        <p:spPr>
          <a:xfrm>
            <a:off x="255639" y="275303"/>
            <a:ext cx="116020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Task 4: Detecting Anomalies in Sales Transactions</a:t>
            </a:r>
          </a:p>
          <a:p>
            <a:endParaRPr lang="en-IN" sz="1600" b="1" dirty="0"/>
          </a:p>
          <a:p>
            <a:r>
              <a:rPr lang="en-IN" sz="1400" dirty="0"/>
              <a:t>SELECT </a:t>
            </a:r>
          </a:p>
          <a:p>
            <a:r>
              <a:rPr lang="en-IN" sz="1400" dirty="0"/>
              <a:t>    * </a:t>
            </a:r>
          </a:p>
          <a:p>
            <a:r>
              <a:rPr lang="en-IN" sz="1400" dirty="0"/>
              <a:t>FROM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`;</a:t>
            </a:r>
          </a:p>
          <a:p>
            <a:r>
              <a:rPr lang="en-IN" sz="1400" dirty="0"/>
              <a:t>WITH </a:t>
            </a:r>
            <a:r>
              <a:rPr lang="en-IN" sz="1400" dirty="0" err="1"/>
              <a:t>ProductLineStats</a:t>
            </a:r>
            <a:r>
              <a:rPr lang="en-IN" sz="1400" dirty="0"/>
              <a:t> AS (</a:t>
            </a:r>
          </a:p>
          <a:p>
            <a:r>
              <a:rPr lang="en-IN" sz="1400" dirty="0"/>
              <a:t>    SELECT </a:t>
            </a:r>
          </a:p>
          <a:p>
            <a:r>
              <a:rPr lang="en-IN" sz="1400" dirty="0"/>
              <a:t>        `Product line` AS </a:t>
            </a:r>
            <a:r>
              <a:rPr lang="en-IN" sz="1400" dirty="0" err="1"/>
              <a:t>Product_Line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AVG(`Total`) AS </a:t>
            </a:r>
            <a:r>
              <a:rPr lang="en-IN" sz="1400" dirty="0" err="1"/>
              <a:t>Avg_Sales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STDDEV(`Total`) AS </a:t>
            </a:r>
            <a:r>
              <a:rPr lang="en-IN" sz="1400" dirty="0" err="1"/>
              <a:t>StdDev_Sales</a:t>
            </a:r>
            <a:endParaRPr lang="en-IN" sz="1400" dirty="0"/>
          </a:p>
          <a:p>
            <a:r>
              <a:rPr lang="en-IN" sz="1400" dirty="0"/>
              <a:t>    FROM </a:t>
            </a:r>
          </a:p>
          <a:p>
            <a:r>
              <a:rPr lang="en-IN" sz="1400" dirty="0"/>
              <a:t>      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</a:t>
            </a:r>
          </a:p>
          <a:p>
            <a:r>
              <a:rPr lang="en-IN" sz="1400" dirty="0"/>
              <a:t>    GROUP BY </a:t>
            </a:r>
          </a:p>
          <a:p>
            <a:r>
              <a:rPr lang="en-IN" sz="1400" dirty="0"/>
              <a:t>        `Product line`</a:t>
            </a:r>
          </a:p>
          <a:p>
            <a:r>
              <a:rPr lang="en-IN" sz="1400" dirty="0"/>
              <a:t>),</a:t>
            </a:r>
          </a:p>
          <a:p>
            <a:r>
              <a:rPr lang="en-IN" sz="1400" dirty="0"/>
              <a:t>Anomalies AS (</a:t>
            </a:r>
          </a:p>
          <a:p>
            <a:r>
              <a:rPr lang="en-IN" sz="1400" dirty="0"/>
              <a:t>    SELECT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ws</a:t>
            </a:r>
            <a:r>
              <a:rPr lang="en-IN" sz="1400" dirty="0"/>
              <a:t>.`Invoice ID` AS </a:t>
            </a:r>
            <a:r>
              <a:rPr lang="en-IN" sz="1400" dirty="0" err="1"/>
              <a:t>Transaction_ID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ws</a:t>
            </a:r>
            <a:r>
              <a:rPr lang="en-IN" sz="1400" dirty="0"/>
              <a:t>.`Product line` AS </a:t>
            </a:r>
            <a:r>
              <a:rPr lang="en-IN" sz="1400" dirty="0" err="1"/>
              <a:t>Product_Line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ws</a:t>
            </a:r>
            <a:r>
              <a:rPr lang="en-IN" sz="1400" dirty="0"/>
              <a:t>.`Total` AS Sales,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pls.Avg_Sales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pls.StdDev_Sales</a:t>
            </a:r>
            <a:r>
              <a:rPr lang="en-IN" sz="1400" dirty="0"/>
              <a:t>,</a:t>
            </a:r>
          </a:p>
          <a:p>
            <a:r>
              <a:rPr lang="en-IN" sz="1400" dirty="0"/>
              <a:t>        CASE </a:t>
            </a:r>
          </a:p>
          <a:p>
            <a:r>
              <a:rPr lang="en-IN" sz="1400" dirty="0"/>
              <a:t>            WHEN </a:t>
            </a:r>
            <a:r>
              <a:rPr lang="en-IN" sz="1400" dirty="0" err="1"/>
              <a:t>ws</a:t>
            </a:r>
            <a:r>
              <a:rPr lang="en-IN" sz="1400" dirty="0"/>
              <a:t>.`Total` &gt; </a:t>
            </a:r>
            <a:r>
              <a:rPr lang="en-IN" sz="1400" dirty="0" err="1"/>
              <a:t>pls.Avg_Sales</a:t>
            </a:r>
            <a:r>
              <a:rPr lang="en-IN" sz="1400" dirty="0"/>
              <a:t> + 2 * </a:t>
            </a:r>
            <a:r>
              <a:rPr lang="en-IN" sz="1400" dirty="0" err="1"/>
              <a:t>pls.StdDev_Sales</a:t>
            </a:r>
            <a:r>
              <a:rPr lang="en-IN" sz="1400" dirty="0"/>
              <a:t> THEN 'High Anomaly'</a:t>
            </a:r>
          </a:p>
          <a:p>
            <a:r>
              <a:rPr lang="en-IN" sz="1400" dirty="0"/>
              <a:t>            ELSE 'Low Anomaly'</a:t>
            </a:r>
          </a:p>
          <a:p>
            <a:r>
              <a:rPr lang="en-IN" sz="1400" dirty="0"/>
              <a:t>        END AS </a:t>
            </a:r>
            <a:r>
              <a:rPr lang="en-IN" sz="1400" dirty="0" err="1"/>
              <a:t>Anomaly_Type</a:t>
            </a:r>
            <a:endParaRPr lang="en-IN" sz="1400" dirty="0"/>
          </a:p>
          <a:p>
            <a:r>
              <a:rPr lang="en-IN" sz="1400" dirty="0"/>
              <a:t>    FROM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siri</a:t>
            </a:r>
            <a:r>
              <a:rPr lang="en-IN" sz="1400" dirty="0"/>
              <a:t>.`</a:t>
            </a:r>
            <a:r>
              <a:rPr lang="en-IN" sz="1400" dirty="0" err="1"/>
              <a:t>walmartsales</a:t>
            </a:r>
            <a:r>
              <a:rPr lang="en-IN" sz="1400" dirty="0"/>
              <a:t> dataset - </a:t>
            </a:r>
            <a:r>
              <a:rPr lang="en-IN" sz="1400" dirty="0" err="1"/>
              <a:t>walmartsales</a:t>
            </a:r>
            <a:r>
              <a:rPr lang="en-IN" sz="1400" dirty="0"/>
              <a:t>` </a:t>
            </a:r>
            <a:r>
              <a:rPr lang="en-IN" sz="1400" dirty="0" err="1"/>
              <a:t>ws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1834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C525A-4A3B-1764-7847-50DAF2532CDC}"/>
              </a:ext>
            </a:extLst>
          </p:cNvPr>
          <p:cNvSpPr txBox="1"/>
          <p:nvPr/>
        </p:nvSpPr>
        <p:spPr>
          <a:xfrm>
            <a:off x="255639" y="206477"/>
            <a:ext cx="11651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JOIN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ProductLineStats</a:t>
            </a:r>
            <a:r>
              <a:rPr lang="en-IN" sz="1400" dirty="0"/>
              <a:t> pls</a:t>
            </a:r>
          </a:p>
          <a:p>
            <a:r>
              <a:rPr lang="en-IN" sz="1400" dirty="0"/>
              <a:t>    ON 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ws</a:t>
            </a:r>
            <a:r>
              <a:rPr lang="en-IN" sz="1400" dirty="0"/>
              <a:t>.`Product line` = </a:t>
            </a:r>
            <a:r>
              <a:rPr lang="en-IN" sz="1400" dirty="0" err="1"/>
              <a:t>pls.Product_Line</a:t>
            </a:r>
            <a:endParaRPr lang="en-IN" sz="1400" dirty="0"/>
          </a:p>
          <a:p>
            <a:r>
              <a:rPr lang="en-IN" sz="1400" dirty="0"/>
              <a:t>)</a:t>
            </a:r>
          </a:p>
          <a:p>
            <a:r>
              <a:rPr lang="en-IN" sz="1400" dirty="0"/>
              <a:t>SELECT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Transaction_ID</a:t>
            </a:r>
            <a:r>
              <a:rPr lang="en-IN" sz="1400" dirty="0"/>
              <a:t>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Product_Line</a:t>
            </a:r>
            <a:r>
              <a:rPr lang="en-IN" sz="1400" dirty="0"/>
              <a:t>,</a:t>
            </a:r>
          </a:p>
          <a:p>
            <a:r>
              <a:rPr lang="en-IN" sz="1400" dirty="0"/>
              <a:t>    Sales,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Avg_Sales</a:t>
            </a:r>
            <a:r>
              <a:rPr lang="en-IN" sz="1400" dirty="0"/>
              <a:t>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StdDev_Sales</a:t>
            </a:r>
            <a:r>
              <a:rPr lang="en-IN" sz="1400" dirty="0"/>
              <a:t>,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Anomaly_Type</a:t>
            </a:r>
            <a:endParaRPr lang="en-IN" sz="1400" dirty="0"/>
          </a:p>
          <a:p>
            <a:r>
              <a:rPr lang="en-IN" sz="1400" dirty="0"/>
              <a:t>FROM </a:t>
            </a:r>
          </a:p>
          <a:p>
            <a:r>
              <a:rPr lang="en-IN" sz="1400" dirty="0"/>
              <a:t>    Anomalies</a:t>
            </a:r>
          </a:p>
          <a:p>
            <a:r>
              <a:rPr lang="en-IN" sz="1400" dirty="0"/>
              <a:t>ORDER BY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Product_Line</a:t>
            </a:r>
            <a:r>
              <a:rPr lang="en-IN" sz="1400" dirty="0"/>
              <a:t>, </a:t>
            </a:r>
            <a:r>
              <a:rPr lang="en-IN" sz="1400" dirty="0" err="1"/>
              <a:t>Anomaly_Type</a:t>
            </a:r>
            <a:r>
              <a:rPr lang="en-IN" sz="1400" dirty="0"/>
              <a:t>;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17C0DE6-CAF1-3A08-D6FE-693A33BD7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12565"/>
              </p:ext>
            </p:extLst>
          </p:nvPr>
        </p:nvGraphicFramePr>
        <p:xfrm>
          <a:off x="255638" y="3908323"/>
          <a:ext cx="584036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55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</TotalTime>
  <Words>2044</Words>
  <Application>Microsoft Office PowerPoint</Application>
  <PresentationFormat>Widescreen</PresentationFormat>
  <Paragraphs>601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Calibri</vt:lpstr>
      <vt:lpstr>Century Gothic</vt:lpstr>
      <vt:lpstr>Wingdings 3</vt:lpstr>
      <vt:lpstr>Ion</vt:lpstr>
      <vt:lpstr>Sales Performance Analysis of Walmart Stores Using Advanced MySQL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MOHINI BISWAS</dc:creator>
  <cp:lastModifiedBy>MOHINI BISWAS</cp:lastModifiedBy>
  <cp:revision>6</cp:revision>
  <dcterms:created xsi:type="dcterms:W3CDTF">2025-02-13T16:34:55Z</dcterms:created>
  <dcterms:modified xsi:type="dcterms:W3CDTF">2025-02-14T15:05:22Z</dcterms:modified>
</cp:coreProperties>
</file>