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1" r:id="rId13"/>
    <p:sldId id="270" r:id="rId14"/>
    <p:sldId id="267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4198" y="333438"/>
            <a:ext cx="919960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929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547" y="3261988"/>
            <a:ext cx="13426904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4700" y="3724319"/>
            <a:ext cx="13954125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700" spc="250" dirty="0"/>
              <a:t>Bike Sharing Project</a:t>
            </a:r>
            <a:endParaRPr sz="8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2E6B3-FD56-6A3B-A2D3-D221F8AD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04900"/>
            <a:ext cx="11277599" cy="80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8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Machine</a:t>
            </a:r>
            <a:r>
              <a:rPr spc="-575" dirty="0"/>
              <a:t> </a:t>
            </a:r>
            <a:r>
              <a:rPr spc="10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5864" y="4626686"/>
            <a:ext cx="2850515" cy="97571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235"/>
              </a:spcBef>
            </a:pPr>
            <a:r>
              <a:rPr lang="en-US" sz="3150" b="1" spc="135" dirty="0">
                <a:solidFill>
                  <a:srgbClr val="292929"/>
                </a:solidFill>
                <a:latin typeface="Trebuchet MS"/>
                <a:cs typeface="Trebuchet MS"/>
              </a:rPr>
              <a:t>LINEAR REGRESSION</a:t>
            </a:r>
            <a:endParaRPr sz="31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6692" y="4911307"/>
            <a:ext cx="288734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b="1" spc="200" dirty="0">
                <a:solidFill>
                  <a:srgbClr val="292929"/>
                </a:solidFill>
                <a:latin typeface="Trebuchet MS"/>
                <a:cs typeface="Trebuchet MS"/>
              </a:rPr>
              <a:t>RANDOM FOREST REGRESSOR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3392" y="4576218"/>
            <a:ext cx="33172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b="1" spc="260" dirty="0">
                <a:solidFill>
                  <a:srgbClr val="292929"/>
                </a:solidFill>
                <a:latin typeface="Trebuchet MS"/>
                <a:cs typeface="Trebuchet MS"/>
              </a:rPr>
              <a:t>RIDGE REGRESSION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681" y="7211390"/>
            <a:ext cx="24352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b="1" spc="180" dirty="0">
                <a:solidFill>
                  <a:srgbClr val="292929"/>
                </a:solidFill>
                <a:latin typeface="Trebuchet MS"/>
                <a:cs typeface="Trebuchet MS"/>
              </a:rPr>
              <a:t>LASSO REGRESSION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53814" y="6982790"/>
            <a:ext cx="288734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292929"/>
                </a:solidFill>
                <a:latin typeface="Trebuchet MS"/>
                <a:cs typeface="Trebuchet MS"/>
              </a:rPr>
              <a:t>GRADIENT </a:t>
            </a:r>
            <a:r>
              <a:rPr sz="3000" b="1" spc="160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292929"/>
                </a:solidFill>
                <a:latin typeface="Trebuchet MS"/>
                <a:cs typeface="Trebuchet MS"/>
              </a:rPr>
              <a:t>BOOSTING </a:t>
            </a:r>
            <a:r>
              <a:rPr sz="3000" b="1" spc="-894" dirty="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lang="en-US" sz="3000" b="1" spc="434" dirty="0">
                <a:solidFill>
                  <a:srgbClr val="292929"/>
                </a:solidFill>
                <a:latin typeface="Trebuchet MS"/>
                <a:cs typeface="Trebuchet MS"/>
              </a:rPr>
              <a:t>REGRESSION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273" y="2598634"/>
            <a:ext cx="5652770" cy="1096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0" b="1" spc="-165" dirty="0">
                <a:solidFill>
                  <a:srgbClr val="292929"/>
                </a:solidFill>
                <a:latin typeface="Verdana"/>
                <a:cs typeface="Verdana"/>
              </a:rPr>
              <a:t>M</a:t>
            </a:r>
            <a:r>
              <a:rPr sz="7000" b="1" spc="-415" dirty="0">
                <a:solidFill>
                  <a:srgbClr val="292929"/>
                </a:solidFill>
                <a:latin typeface="Verdana"/>
                <a:cs typeface="Verdana"/>
              </a:rPr>
              <a:t>o</a:t>
            </a:r>
            <a:r>
              <a:rPr sz="7000" b="1" spc="-365" dirty="0">
                <a:solidFill>
                  <a:srgbClr val="292929"/>
                </a:solidFill>
                <a:latin typeface="Verdana"/>
                <a:cs typeface="Verdana"/>
              </a:rPr>
              <a:t>d</a:t>
            </a:r>
            <a:r>
              <a:rPr sz="7000" b="1" spc="-540" dirty="0">
                <a:solidFill>
                  <a:srgbClr val="292929"/>
                </a:solidFill>
                <a:latin typeface="Verdana"/>
                <a:cs typeface="Verdana"/>
              </a:rPr>
              <a:t>e</a:t>
            </a:r>
            <a:r>
              <a:rPr sz="7000" b="1" spc="-225" dirty="0">
                <a:solidFill>
                  <a:srgbClr val="292929"/>
                </a:solidFill>
                <a:latin typeface="Verdana"/>
                <a:cs typeface="Verdana"/>
              </a:rPr>
              <a:t>l</a:t>
            </a:r>
            <a:r>
              <a:rPr sz="7000" b="1" spc="-665" dirty="0">
                <a:solidFill>
                  <a:srgbClr val="292929"/>
                </a:solidFill>
                <a:latin typeface="Verdana"/>
                <a:cs typeface="Verdana"/>
              </a:rPr>
              <a:t>s</a:t>
            </a:r>
            <a:r>
              <a:rPr sz="7000" b="1" spc="-740" dirty="0">
                <a:solidFill>
                  <a:srgbClr val="292929"/>
                </a:solidFill>
                <a:latin typeface="Verdana"/>
                <a:cs typeface="Verdana"/>
              </a:rPr>
              <a:t> </a:t>
            </a:r>
            <a:r>
              <a:rPr sz="7000" b="1" spc="-375" dirty="0">
                <a:solidFill>
                  <a:srgbClr val="292929"/>
                </a:solidFill>
                <a:latin typeface="Verdana"/>
                <a:cs typeface="Verdana"/>
              </a:rPr>
              <a:t>U</a:t>
            </a:r>
            <a:r>
              <a:rPr sz="7000" b="1" spc="-670" dirty="0">
                <a:solidFill>
                  <a:srgbClr val="292929"/>
                </a:solidFill>
                <a:latin typeface="Verdana"/>
                <a:cs typeface="Verdana"/>
              </a:rPr>
              <a:t>s</a:t>
            </a:r>
            <a:r>
              <a:rPr sz="7000" b="1" spc="-540" dirty="0">
                <a:solidFill>
                  <a:srgbClr val="292929"/>
                </a:solidFill>
                <a:latin typeface="Verdana"/>
                <a:cs typeface="Verdana"/>
              </a:rPr>
              <a:t>e</a:t>
            </a:r>
            <a:r>
              <a:rPr sz="7000" b="1" spc="-360" dirty="0">
                <a:solidFill>
                  <a:srgbClr val="292929"/>
                </a:solidFill>
                <a:latin typeface="Verdana"/>
                <a:cs typeface="Verdana"/>
              </a:rPr>
              <a:t>d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371538"/>
            <a:ext cx="9199602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Machine</a:t>
            </a:r>
            <a:r>
              <a:rPr spc="-575" dirty="0"/>
              <a:t> </a:t>
            </a:r>
            <a:r>
              <a:rPr spc="10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0" y="5143500"/>
            <a:ext cx="2850515" cy="195034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235"/>
              </a:spcBef>
            </a:pPr>
            <a:r>
              <a:rPr lang="en-US" sz="3150" b="1" spc="135" dirty="0">
                <a:solidFill>
                  <a:srgbClr val="292929"/>
                </a:solidFill>
                <a:latin typeface="Trebuchet MS"/>
                <a:cs typeface="Trebuchet MS"/>
              </a:rPr>
              <a:t>ROOT MEAN SQUARED ERROR (RMSE)</a:t>
            </a:r>
            <a:endParaRPr sz="31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419761"/>
            <a:ext cx="288734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b="1" spc="200" dirty="0">
                <a:solidFill>
                  <a:srgbClr val="292929"/>
                </a:solidFill>
                <a:latin typeface="Trebuchet MS"/>
                <a:cs typeface="Trebuchet MS"/>
              </a:rPr>
              <a:t>MEAN SQUARED ERROR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4472" y="5466174"/>
            <a:ext cx="1752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000" b="1" spc="260" dirty="0">
                <a:solidFill>
                  <a:srgbClr val="292929"/>
                </a:solidFill>
                <a:latin typeface="Trebuchet MS"/>
                <a:cs typeface="Trebuchet MS"/>
              </a:rPr>
              <a:t>R2 SCORE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600" y="3314700"/>
            <a:ext cx="11366900" cy="10932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7000" b="1" spc="-165" dirty="0">
                <a:solidFill>
                  <a:srgbClr val="292929"/>
                </a:solidFill>
                <a:latin typeface="Verdana"/>
                <a:cs typeface="Verdana"/>
              </a:rPr>
              <a:t>EVLUATION METRICS</a:t>
            </a:r>
            <a:endParaRPr sz="7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43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BD096-17AD-8B66-B356-1B045453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38300"/>
            <a:ext cx="967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2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7958" y="4016597"/>
            <a:ext cx="61112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30" dirty="0">
                <a:solidFill>
                  <a:srgbClr val="FFE9D1"/>
                </a:solidFill>
              </a:rPr>
              <a:t>Thank</a:t>
            </a:r>
            <a:r>
              <a:rPr sz="9000" spc="-645" dirty="0">
                <a:solidFill>
                  <a:srgbClr val="FFE9D1"/>
                </a:solidFill>
              </a:rPr>
              <a:t> </a:t>
            </a:r>
            <a:r>
              <a:rPr sz="9000" spc="-10" dirty="0">
                <a:solidFill>
                  <a:srgbClr val="FFE9D1"/>
                </a:solidFill>
              </a:rPr>
              <a:t>You!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5" y="1962214"/>
            <a:ext cx="485013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1180" dirty="0">
                <a:solidFill>
                  <a:srgbClr val="FFFDF5"/>
                </a:solidFill>
              </a:rPr>
              <a:t>C</a:t>
            </a:r>
            <a:r>
              <a:rPr sz="9500" spc="375" dirty="0">
                <a:solidFill>
                  <a:srgbClr val="FFFDF5"/>
                </a:solidFill>
              </a:rPr>
              <a:t>o</a:t>
            </a:r>
            <a:r>
              <a:rPr sz="9500" spc="160" dirty="0">
                <a:solidFill>
                  <a:srgbClr val="FFFDF5"/>
                </a:solidFill>
              </a:rPr>
              <a:t>n</a:t>
            </a:r>
            <a:r>
              <a:rPr sz="9500" spc="225" dirty="0">
                <a:solidFill>
                  <a:srgbClr val="FFFDF5"/>
                </a:solidFill>
              </a:rPr>
              <a:t>t</a:t>
            </a:r>
            <a:r>
              <a:rPr sz="9500" spc="215" dirty="0">
                <a:solidFill>
                  <a:srgbClr val="FFFDF5"/>
                </a:solidFill>
              </a:rPr>
              <a:t>e</a:t>
            </a:r>
            <a:r>
              <a:rPr sz="9500" spc="160" dirty="0">
                <a:solidFill>
                  <a:srgbClr val="FFFDF5"/>
                </a:solidFill>
              </a:rPr>
              <a:t>n</a:t>
            </a:r>
            <a:r>
              <a:rPr sz="9500" spc="229" dirty="0">
                <a:solidFill>
                  <a:srgbClr val="FFFDF5"/>
                </a:solidFill>
              </a:rPr>
              <a:t>t</a:t>
            </a:r>
            <a:endParaRPr sz="9500"/>
          </a:p>
        </p:txBody>
      </p:sp>
      <p:sp>
        <p:nvSpPr>
          <p:cNvPr id="4" name="object 4"/>
          <p:cNvSpPr txBox="1"/>
          <p:nvPr/>
        </p:nvSpPr>
        <p:spPr>
          <a:xfrm>
            <a:off x="10424894" y="2087935"/>
            <a:ext cx="495046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40" dirty="0">
                <a:solidFill>
                  <a:srgbClr val="FFFDF5"/>
                </a:solidFill>
                <a:latin typeface="Lucida Sans Unicode"/>
                <a:cs typeface="Lucida Sans Unicode"/>
              </a:rPr>
              <a:t>Data</a:t>
            </a:r>
            <a:r>
              <a:rPr sz="2700" spc="-145" dirty="0">
                <a:solidFill>
                  <a:srgbClr val="FFFDF5"/>
                </a:solidFill>
                <a:latin typeface="Lucida Sans Unicode"/>
                <a:cs typeface="Lucida Sans Unicode"/>
              </a:rPr>
              <a:t> </a:t>
            </a:r>
            <a:r>
              <a:rPr sz="2700" spc="-40" dirty="0">
                <a:solidFill>
                  <a:srgbClr val="FFFDF5"/>
                </a:solidFill>
                <a:latin typeface="Lucida Sans Unicode"/>
                <a:cs typeface="Lucida Sans Unicode"/>
              </a:rPr>
              <a:t>Preprocessing</a:t>
            </a:r>
            <a:r>
              <a:rPr sz="2700" spc="-145" dirty="0">
                <a:solidFill>
                  <a:srgbClr val="FFFDF5"/>
                </a:solidFill>
                <a:latin typeface="Lucida Sans Unicode"/>
                <a:cs typeface="Lucida Sans Unicode"/>
              </a:rPr>
              <a:t> </a:t>
            </a:r>
            <a:r>
              <a:rPr sz="2700" spc="105" dirty="0">
                <a:solidFill>
                  <a:srgbClr val="FFFDF5"/>
                </a:solidFill>
                <a:latin typeface="Lucida Sans Unicode"/>
                <a:cs typeface="Lucida Sans Unicode"/>
              </a:rPr>
              <a:t>&amp;</a:t>
            </a:r>
            <a:r>
              <a:rPr sz="2700" spc="-145" dirty="0">
                <a:solidFill>
                  <a:srgbClr val="FFFDF5"/>
                </a:solidFill>
                <a:latin typeface="Lucida Sans Unicode"/>
                <a:cs typeface="Lucida Sans Unicode"/>
              </a:rPr>
              <a:t> </a:t>
            </a:r>
            <a:r>
              <a:rPr sz="2700" spc="-85" dirty="0">
                <a:solidFill>
                  <a:srgbClr val="FFFDF5"/>
                </a:solidFill>
                <a:latin typeface="Lucida Sans Unicode"/>
                <a:cs typeface="Lucida Sans Unicode"/>
              </a:rPr>
              <a:t>Cleaning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8280" y="1999996"/>
            <a:ext cx="49784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445" dirty="0">
                <a:solidFill>
                  <a:srgbClr val="FFE9D1"/>
                </a:solidFill>
                <a:latin typeface="Trebuchet MS"/>
                <a:cs typeface="Trebuchet MS"/>
              </a:rPr>
              <a:t>0</a:t>
            </a:r>
            <a:r>
              <a:rPr sz="3500" b="1" spc="-835" dirty="0">
                <a:solidFill>
                  <a:srgbClr val="FFE9D1"/>
                </a:solidFill>
                <a:latin typeface="Trebuchet MS"/>
                <a:cs typeface="Trebuchet MS"/>
              </a:rPr>
              <a:t>1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8151" y="3217547"/>
            <a:ext cx="2159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45" dirty="0">
                <a:solidFill>
                  <a:srgbClr val="FFFDF5"/>
                </a:solidFill>
                <a:latin typeface="Lucida Sans Unicode"/>
                <a:cs typeface="Lucida Sans Unicode"/>
              </a:rPr>
              <a:t>D</a:t>
            </a:r>
            <a:r>
              <a:rPr sz="2700" spc="-35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35" dirty="0">
                <a:solidFill>
                  <a:srgbClr val="FFFDF5"/>
                </a:solidFill>
                <a:latin typeface="Lucida Sans Unicode"/>
                <a:cs typeface="Lucida Sans Unicode"/>
              </a:rPr>
              <a:t>t</a:t>
            </a:r>
            <a:r>
              <a:rPr sz="2700" spc="-35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-140" dirty="0">
                <a:solidFill>
                  <a:srgbClr val="FFFDF5"/>
                </a:solidFill>
                <a:latin typeface="Lucida Sans Unicode"/>
                <a:cs typeface="Lucida Sans Unicode"/>
              </a:rPr>
              <a:t> </a:t>
            </a:r>
            <a:r>
              <a:rPr sz="2700" spc="-70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-135" dirty="0">
                <a:solidFill>
                  <a:srgbClr val="FFFDF5"/>
                </a:solidFill>
                <a:latin typeface="Lucida Sans Unicode"/>
                <a:cs typeface="Lucida Sans Unicode"/>
              </a:rPr>
              <a:t>n</a:t>
            </a:r>
            <a:r>
              <a:rPr sz="2700" spc="-35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-185" dirty="0">
                <a:solidFill>
                  <a:srgbClr val="FFFDF5"/>
                </a:solidFill>
                <a:latin typeface="Lucida Sans Unicode"/>
                <a:cs typeface="Lucida Sans Unicode"/>
              </a:rPr>
              <a:t>l</a:t>
            </a:r>
            <a:r>
              <a:rPr sz="2700" spc="90" dirty="0">
                <a:solidFill>
                  <a:srgbClr val="FFFDF5"/>
                </a:solidFill>
                <a:latin typeface="Lucida Sans Unicode"/>
                <a:cs typeface="Lucida Sans Unicode"/>
              </a:rPr>
              <a:t>y</a:t>
            </a:r>
            <a:r>
              <a:rPr sz="2700" spc="-85" dirty="0">
                <a:solidFill>
                  <a:srgbClr val="FFFDF5"/>
                </a:solidFill>
                <a:latin typeface="Lucida Sans Unicode"/>
                <a:cs typeface="Lucida Sans Unicode"/>
              </a:rPr>
              <a:t>si</a:t>
            </a:r>
            <a:r>
              <a:rPr sz="2700" spc="-30" dirty="0">
                <a:solidFill>
                  <a:srgbClr val="FFFDF5"/>
                </a:solidFill>
                <a:latin typeface="Lucida Sans Unicode"/>
                <a:cs typeface="Lucida Sans Unicode"/>
              </a:rPr>
              <a:t>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0401" y="3128074"/>
            <a:ext cx="5949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425" dirty="0">
                <a:solidFill>
                  <a:srgbClr val="FFE9D1"/>
                </a:solidFill>
                <a:latin typeface="Trebuchet MS"/>
                <a:cs typeface="Trebuchet MS"/>
              </a:rPr>
              <a:t>0</a:t>
            </a:r>
            <a:r>
              <a:rPr sz="3500" b="1" spc="-55" dirty="0">
                <a:solidFill>
                  <a:srgbClr val="FFE9D1"/>
                </a:solidFill>
                <a:latin typeface="Trebuchet MS"/>
                <a:cs typeface="Trebuchet MS"/>
              </a:rPr>
              <a:t>2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8151" y="4345306"/>
            <a:ext cx="2806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0" dirty="0">
                <a:solidFill>
                  <a:srgbClr val="FFFDF5"/>
                </a:solidFill>
                <a:latin typeface="Lucida Sans Unicode"/>
                <a:cs typeface="Lucida Sans Unicode"/>
              </a:rPr>
              <a:t>M</a:t>
            </a:r>
            <a:r>
              <a:rPr sz="2700" spc="-35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155" dirty="0">
                <a:solidFill>
                  <a:srgbClr val="FFFDF5"/>
                </a:solidFill>
                <a:latin typeface="Lucida Sans Unicode"/>
                <a:cs typeface="Lucida Sans Unicode"/>
              </a:rPr>
              <a:t>c</a:t>
            </a:r>
            <a:r>
              <a:rPr sz="2700" spc="-135" dirty="0">
                <a:solidFill>
                  <a:srgbClr val="FFFDF5"/>
                </a:solidFill>
                <a:latin typeface="Lucida Sans Unicode"/>
                <a:cs typeface="Lucida Sans Unicode"/>
              </a:rPr>
              <a:t>h</a:t>
            </a:r>
            <a:r>
              <a:rPr sz="2700" spc="-140" dirty="0">
                <a:solidFill>
                  <a:srgbClr val="FFFDF5"/>
                </a:solidFill>
                <a:latin typeface="Lucida Sans Unicode"/>
                <a:cs typeface="Lucida Sans Unicode"/>
              </a:rPr>
              <a:t>i</a:t>
            </a:r>
            <a:r>
              <a:rPr sz="2700" spc="-135" dirty="0">
                <a:solidFill>
                  <a:srgbClr val="FFFDF5"/>
                </a:solidFill>
                <a:latin typeface="Lucida Sans Unicode"/>
                <a:cs typeface="Lucida Sans Unicode"/>
              </a:rPr>
              <a:t>n</a:t>
            </a:r>
            <a:r>
              <a:rPr sz="2700" spc="30" dirty="0">
                <a:solidFill>
                  <a:srgbClr val="FFFDF5"/>
                </a:solidFill>
                <a:latin typeface="Lucida Sans Unicode"/>
                <a:cs typeface="Lucida Sans Unicode"/>
              </a:rPr>
              <a:t>e</a:t>
            </a:r>
            <a:r>
              <a:rPr sz="2700" spc="-140" dirty="0">
                <a:solidFill>
                  <a:srgbClr val="FFFDF5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FFFDF5"/>
                </a:solidFill>
                <a:latin typeface="Lucida Sans Unicode"/>
                <a:cs typeface="Lucida Sans Unicode"/>
              </a:rPr>
              <a:t>L</a:t>
            </a:r>
            <a:r>
              <a:rPr sz="2700" spc="30" dirty="0">
                <a:solidFill>
                  <a:srgbClr val="FFFDF5"/>
                </a:solidFill>
                <a:latin typeface="Lucida Sans Unicode"/>
                <a:cs typeface="Lucida Sans Unicode"/>
              </a:rPr>
              <a:t>e</a:t>
            </a:r>
            <a:r>
              <a:rPr sz="2700" spc="-35" dirty="0">
                <a:solidFill>
                  <a:srgbClr val="FFFDF5"/>
                </a:solidFill>
                <a:latin typeface="Lucida Sans Unicode"/>
                <a:cs typeface="Lucida Sans Unicode"/>
              </a:rPr>
              <a:t>a</a:t>
            </a:r>
            <a:r>
              <a:rPr sz="2700" spc="-125" dirty="0">
                <a:solidFill>
                  <a:srgbClr val="FFFDF5"/>
                </a:solidFill>
                <a:latin typeface="Lucida Sans Unicode"/>
                <a:cs typeface="Lucida Sans Unicode"/>
              </a:rPr>
              <a:t>r</a:t>
            </a:r>
            <a:r>
              <a:rPr sz="2700" spc="-135" dirty="0">
                <a:solidFill>
                  <a:srgbClr val="FFFDF5"/>
                </a:solidFill>
                <a:latin typeface="Lucida Sans Unicode"/>
                <a:cs typeface="Lucida Sans Unicode"/>
              </a:rPr>
              <a:t>n</a:t>
            </a:r>
            <a:r>
              <a:rPr sz="2700" spc="-140" dirty="0">
                <a:solidFill>
                  <a:srgbClr val="FFFDF5"/>
                </a:solidFill>
                <a:latin typeface="Lucida Sans Unicode"/>
                <a:cs typeface="Lucida Sans Unicode"/>
              </a:rPr>
              <a:t>i</a:t>
            </a:r>
            <a:r>
              <a:rPr sz="2700" spc="-135" dirty="0">
                <a:solidFill>
                  <a:srgbClr val="FFFDF5"/>
                </a:solidFill>
                <a:latin typeface="Lucida Sans Unicode"/>
                <a:cs typeface="Lucida Sans Unicode"/>
              </a:rPr>
              <a:t>n</a:t>
            </a:r>
            <a:r>
              <a:rPr sz="2700" spc="-195" dirty="0">
                <a:solidFill>
                  <a:srgbClr val="FFFDF5"/>
                </a:solidFill>
                <a:latin typeface="Lucida Sans Unicode"/>
                <a:cs typeface="Lucida Sans Unicode"/>
              </a:rPr>
              <a:t>g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0401" y="4255834"/>
            <a:ext cx="6064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425" dirty="0">
                <a:solidFill>
                  <a:srgbClr val="FFE9D1"/>
                </a:solidFill>
                <a:latin typeface="Trebuchet MS"/>
                <a:cs typeface="Trebuchet MS"/>
              </a:rPr>
              <a:t>0</a:t>
            </a:r>
            <a:r>
              <a:rPr sz="3500" b="1" spc="35" dirty="0">
                <a:solidFill>
                  <a:srgbClr val="FFE9D1"/>
                </a:solidFill>
                <a:latin typeface="Trebuchet MS"/>
                <a:cs typeface="Trebuchet MS"/>
              </a:rPr>
              <a:t>3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0401" y="5383593"/>
            <a:ext cx="4839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815" algn="l"/>
              </a:tabLst>
            </a:pPr>
            <a:r>
              <a:rPr sz="3500" b="1" spc="425" dirty="0">
                <a:solidFill>
                  <a:srgbClr val="FFE9D1"/>
                </a:solidFill>
                <a:latin typeface="Trebuchet MS"/>
                <a:cs typeface="Trebuchet MS"/>
              </a:rPr>
              <a:t>0</a:t>
            </a:r>
            <a:r>
              <a:rPr sz="3500" b="1" spc="190" dirty="0">
                <a:solidFill>
                  <a:srgbClr val="FFE9D1"/>
                </a:solidFill>
                <a:latin typeface="Trebuchet MS"/>
                <a:cs typeface="Trebuchet MS"/>
              </a:rPr>
              <a:t>4</a:t>
            </a:r>
            <a:r>
              <a:rPr sz="3500" b="1" dirty="0">
                <a:solidFill>
                  <a:srgbClr val="FFE9D1"/>
                </a:solidFill>
                <a:latin typeface="Trebuchet MS"/>
                <a:cs typeface="Trebuchet MS"/>
              </a:rPr>
              <a:t>	</a:t>
            </a:r>
            <a:r>
              <a:rPr lang="en-US" sz="4050" b="1" spc="-232" baseline="2057" dirty="0">
                <a:solidFill>
                  <a:srgbClr val="FFFDF5"/>
                </a:solidFill>
                <a:latin typeface="Lucida Sans Unicode"/>
                <a:cs typeface="Lucida Sans Unicode"/>
              </a:rPr>
              <a:t>Model Comparison</a:t>
            </a:r>
            <a:endParaRPr sz="4050" baseline="2057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1073"/>
            <a:ext cx="2169629" cy="6134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21693" y="1028701"/>
            <a:ext cx="2366306" cy="5286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20240" y="3037557"/>
            <a:ext cx="7579359" cy="5539105"/>
            <a:chOff x="3014073" y="3145300"/>
            <a:chExt cx="7579359" cy="5539105"/>
          </a:xfrm>
        </p:grpSpPr>
        <p:sp>
          <p:nvSpPr>
            <p:cNvPr id="6" name="object 6"/>
            <p:cNvSpPr/>
            <p:nvPr/>
          </p:nvSpPr>
          <p:spPr>
            <a:xfrm>
              <a:off x="3014073" y="3145300"/>
              <a:ext cx="7579359" cy="5539105"/>
            </a:xfrm>
            <a:custGeom>
              <a:avLst/>
              <a:gdLst/>
              <a:ahLst/>
              <a:cxnLst/>
              <a:rect l="l" t="t" r="r" b="b"/>
              <a:pathLst>
                <a:path w="7579359" h="5539105">
                  <a:moveTo>
                    <a:pt x="5667606" y="5538583"/>
                  </a:moveTo>
                  <a:lnTo>
                    <a:pt x="5604892" y="5538642"/>
                  </a:lnTo>
                  <a:lnTo>
                    <a:pt x="5478682" y="5538326"/>
                  </a:lnTo>
                  <a:lnTo>
                    <a:pt x="5351938" y="5537512"/>
                  </a:lnTo>
                  <a:lnTo>
                    <a:pt x="5225268" y="5536298"/>
                  </a:lnTo>
                  <a:lnTo>
                    <a:pt x="5036729" y="5533932"/>
                  </a:lnTo>
                  <a:lnTo>
                    <a:pt x="4614295" y="5527564"/>
                  </a:lnTo>
                  <a:lnTo>
                    <a:pt x="4391699" y="5524623"/>
                  </a:lnTo>
                  <a:lnTo>
                    <a:pt x="4287503" y="5523656"/>
                  </a:lnTo>
                  <a:lnTo>
                    <a:pt x="4188853" y="5523152"/>
                  </a:lnTo>
                  <a:lnTo>
                    <a:pt x="4096355" y="5523208"/>
                  </a:lnTo>
                  <a:lnTo>
                    <a:pt x="4052603" y="5523475"/>
                  </a:lnTo>
                  <a:lnTo>
                    <a:pt x="4010618" y="5523919"/>
                  </a:lnTo>
                  <a:lnTo>
                    <a:pt x="3970476" y="5524550"/>
                  </a:lnTo>
                  <a:lnTo>
                    <a:pt x="3932251" y="5525382"/>
                  </a:lnTo>
                  <a:lnTo>
                    <a:pt x="3822907" y="5529198"/>
                  </a:lnTo>
                  <a:lnTo>
                    <a:pt x="3782787" y="5530503"/>
                  </a:lnTo>
                  <a:lnTo>
                    <a:pt x="3741540" y="5531610"/>
                  </a:lnTo>
                  <a:lnTo>
                    <a:pt x="3699204" y="5532519"/>
                  </a:lnTo>
                  <a:lnTo>
                    <a:pt x="3655818" y="5533232"/>
                  </a:lnTo>
                  <a:lnTo>
                    <a:pt x="3611421" y="5533749"/>
                  </a:lnTo>
                  <a:lnTo>
                    <a:pt x="3566052" y="5534072"/>
                  </a:lnTo>
                  <a:lnTo>
                    <a:pt x="3519749" y="5534201"/>
                  </a:lnTo>
                  <a:lnTo>
                    <a:pt x="3472551" y="5534137"/>
                  </a:lnTo>
                  <a:lnTo>
                    <a:pt x="3424496" y="5533883"/>
                  </a:lnTo>
                  <a:lnTo>
                    <a:pt x="3375624" y="5533437"/>
                  </a:lnTo>
                  <a:lnTo>
                    <a:pt x="3325974" y="5532803"/>
                  </a:lnTo>
                  <a:lnTo>
                    <a:pt x="3275583" y="5531981"/>
                  </a:lnTo>
                  <a:lnTo>
                    <a:pt x="3224492" y="5530971"/>
                  </a:lnTo>
                  <a:lnTo>
                    <a:pt x="3172737" y="5529775"/>
                  </a:lnTo>
                  <a:lnTo>
                    <a:pt x="3120359" y="5528394"/>
                  </a:lnTo>
                  <a:lnTo>
                    <a:pt x="3067396" y="5526829"/>
                  </a:lnTo>
                  <a:lnTo>
                    <a:pt x="3013887" y="5525081"/>
                  </a:lnTo>
                  <a:lnTo>
                    <a:pt x="2959871" y="5523151"/>
                  </a:lnTo>
                  <a:lnTo>
                    <a:pt x="2905385" y="5521040"/>
                  </a:lnTo>
                  <a:lnTo>
                    <a:pt x="2850470" y="5518750"/>
                  </a:lnTo>
                  <a:lnTo>
                    <a:pt x="2795163" y="5516280"/>
                  </a:lnTo>
                  <a:lnTo>
                    <a:pt x="2739504" y="5513633"/>
                  </a:lnTo>
                  <a:lnTo>
                    <a:pt x="2683531" y="5510810"/>
                  </a:lnTo>
                  <a:lnTo>
                    <a:pt x="2627283" y="5507810"/>
                  </a:lnTo>
                  <a:lnTo>
                    <a:pt x="2570799" y="5504636"/>
                  </a:lnTo>
                  <a:lnTo>
                    <a:pt x="2514118" y="5501288"/>
                  </a:lnTo>
                  <a:lnTo>
                    <a:pt x="2457277" y="5497768"/>
                  </a:lnTo>
                  <a:lnTo>
                    <a:pt x="2400317" y="5494077"/>
                  </a:lnTo>
                  <a:lnTo>
                    <a:pt x="2343275" y="5490215"/>
                  </a:lnTo>
                  <a:lnTo>
                    <a:pt x="2286191" y="5486183"/>
                  </a:lnTo>
                  <a:lnTo>
                    <a:pt x="2229103" y="5481984"/>
                  </a:lnTo>
                  <a:lnTo>
                    <a:pt x="2172050" y="5477617"/>
                  </a:lnTo>
                  <a:lnTo>
                    <a:pt x="2115071" y="5473084"/>
                  </a:lnTo>
                  <a:lnTo>
                    <a:pt x="2058204" y="5468386"/>
                  </a:lnTo>
                  <a:lnTo>
                    <a:pt x="2001488" y="5463523"/>
                  </a:lnTo>
                  <a:lnTo>
                    <a:pt x="1944962" y="5458498"/>
                  </a:lnTo>
                  <a:lnTo>
                    <a:pt x="1888666" y="5453311"/>
                  </a:lnTo>
                  <a:lnTo>
                    <a:pt x="1832636" y="5447962"/>
                  </a:lnTo>
                  <a:lnTo>
                    <a:pt x="1776913" y="5442454"/>
                  </a:lnTo>
                  <a:lnTo>
                    <a:pt x="1721534" y="5436787"/>
                  </a:lnTo>
                  <a:lnTo>
                    <a:pt x="1666540" y="5430962"/>
                  </a:lnTo>
                  <a:lnTo>
                    <a:pt x="1611968" y="5424980"/>
                  </a:lnTo>
                  <a:lnTo>
                    <a:pt x="1557857" y="5418842"/>
                  </a:lnTo>
                  <a:lnTo>
                    <a:pt x="1504246" y="5412550"/>
                  </a:lnTo>
                  <a:lnTo>
                    <a:pt x="1451173" y="5406104"/>
                  </a:lnTo>
                  <a:lnTo>
                    <a:pt x="1398678" y="5399506"/>
                  </a:lnTo>
                  <a:lnTo>
                    <a:pt x="1346800" y="5392756"/>
                  </a:lnTo>
                  <a:lnTo>
                    <a:pt x="1295576" y="5385856"/>
                  </a:lnTo>
                  <a:lnTo>
                    <a:pt x="1245046" y="5378806"/>
                  </a:lnTo>
                  <a:lnTo>
                    <a:pt x="1195248" y="5371608"/>
                  </a:lnTo>
                  <a:lnTo>
                    <a:pt x="1146221" y="5364262"/>
                  </a:lnTo>
                  <a:lnTo>
                    <a:pt x="1098005" y="5356771"/>
                  </a:lnTo>
                  <a:lnTo>
                    <a:pt x="1050637" y="5349134"/>
                  </a:lnTo>
                  <a:lnTo>
                    <a:pt x="1004156" y="5341352"/>
                  </a:lnTo>
                  <a:lnTo>
                    <a:pt x="958602" y="5333428"/>
                  </a:lnTo>
                  <a:lnTo>
                    <a:pt x="914012" y="5325361"/>
                  </a:lnTo>
                  <a:lnTo>
                    <a:pt x="870426" y="5317154"/>
                  </a:lnTo>
                  <a:lnTo>
                    <a:pt x="827883" y="5308806"/>
                  </a:lnTo>
                  <a:lnTo>
                    <a:pt x="786421" y="5300320"/>
                  </a:lnTo>
                  <a:lnTo>
                    <a:pt x="746078" y="5291696"/>
                  </a:lnTo>
                  <a:lnTo>
                    <a:pt x="706895" y="5282934"/>
                  </a:lnTo>
                  <a:lnTo>
                    <a:pt x="668908" y="5274037"/>
                  </a:lnTo>
                  <a:lnTo>
                    <a:pt x="596683" y="5255840"/>
                  </a:lnTo>
                  <a:lnTo>
                    <a:pt x="556501" y="5243456"/>
                  </a:lnTo>
                  <a:lnTo>
                    <a:pt x="518173" y="5228181"/>
                  </a:lnTo>
                  <a:lnTo>
                    <a:pt x="481654" y="5210123"/>
                  </a:lnTo>
                  <a:lnTo>
                    <a:pt x="446901" y="5189392"/>
                  </a:lnTo>
                  <a:lnTo>
                    <a:pt x="413871" y="5166095"/>
                  </a:lnTo>
                  <a:lnTo>
                    <a:pt x="382519" y="5140341"/>
                  </a:lnTo>
                  <a:lnTo>
                    <a:pt x="352802" y="5112238"/>
                  </a:lnTo>
                  <a:lnTo>
                    <a:pt x="324678" y="5081894"/>
                  </a:lnTo>
                  <a:lnTo>
                    <a:pt x="298101" y="5049418"/>
                  </a:lnTo>
                  <a:lnTo>
                    <a:pt x="273030" y="5014919"/>
                  </a:lnTo>
                  <a:lnTo>
                    <a:pt x="249419" y="4978504"/>
                  </a:lnTo>
                  <a:lnTo>
                    <a:pt x="227227" y="4940281"/>
                  </a:lnTo>
                  <a:lnTo>
                    <a:pt x="206408" y="4900360"/>
                  </a:lnTo>
                  <a:lnTo>
                    <a:pt x="186920" y="4858849"/>
                  </a:lnTo>
                  <a:lnTo>
                    <a:pt x="168720" y="4815855"/>
                  </a:lnTo>
                  <a:lnTo>
                    <a:pt x="151763" y="4771488"/>
                  </a:lnTo>
                  <a:lnTo>
                    <a:pt x="136006" y="4725855"/>
                  </a:lnTo>
                  <a:lnTo>
                    <a:pt x="121405" y="4679065"/>
                  </a:lnTo>
                  <a:lnTo>
                    <a:pt x="107918" y="4631226"/>
                  </a:lnTo>
                  <a:lnTo>
                    <a:pt x="95499" y="4582448"/>
                  </a:lnTo>
                  <a:lnTo>
                    <a:pt x="84107" y="4532837"/>
                  </a:lnTo>
                  <a:lnTo>
                    <a:pt x="73698" y="4482502"/>
                  </a:lnTo>
                  <a:lnTo>
                    <a:pt x="64227" y="4431553"/>
                  </a:lnTo>
                  <a:lnTo>
                    <a:pt x="55652" y="4380096"/>
                  </a:lnTo>
                  <a:lnTo>
                    <a:pt x="47928" y="4328241"/>
                  </a:lnTo>
                  <a:lnTo>
                    <a:pt x="41013" y="4276095"/>
                  </a:lnTo>
                  <a:lnTo>
                    <a:pt x="34863" y="4223768"/>
                  </a:lnTo>
                  <a:lnTo>
                    <a:pt x="29434" y="4171367"/>
                  </a:lnTo>
                  <a:lnTo>
                    <a:pt x="24682" y="4119001"/>
                  </a:lnTo>
                  <a:lnTo>
                    <a:pt x="20565" y="4066778"/>
                  </a:lnTo>
                  <a:lnTo>
                    <a:pt x="17039" y="4014806"/>
                  </a:lnTo>
                  <a:lnTo>
                    <a:pt x="14060" y="3963195"/>
                  </a:lnTo>
                  <a:lnTo>
                    <a:pt x="11584" y="3912052"/>
                  </a:lnTo>
                  <a:lnTo>
                    <a:pt x="9569" y="3861485"/>
                  </a:lnTo>
                  <a:lnTo>
                    <a:pt x="7970" y="3811603"/>
                  </a:lnTo>
                  <a:lnTo>
                    <a:pt x="6744" y="3762514"/>
                  </a:lnTo>
                  <a:lnTo>
                    <a:pt x="5848" y="3714328"/>
                  </a:lnTo>
                  <a:lnTo>
                    <a:pt x="5238" y="3667151"/>
                  </a:lnTo>
                  <a:lnTo>
                    <a:pt x="4870" y="3621092"/>
                  </a:lnTo>
                  <a:lnTo>
                    <a:pt x="4688" y="3532763"/>
                  </a:lnTo>
                  <a:lnTo>
                    <a:pt x="5430" y="3339097"/>
                  </a:lnTo>
                  <a:lnTo>
                    <a:pt x="5291" y="3274767"/>
                  </a:lnTo>
                  <a:lnTo>
                    <a:pt x="4954" y="3245851"/>
                  </a:lnTo>
                  <a:lnTo>
                    <a:pt x="4381" y="3219246"/>
                  </a:lnTo>
                  <a:lnTo>
                    <a:pt x="2055" y="3156393"/>
                  </a:lnTo>
                  <a:lnTo>
                    <a:pt x="980" y="3116678"/>
                  </a:lnTo>
                  <a:lnTo>
                    <a:pt x="297" y="3075952"/>
                  </a:lnTo>
                  <a:lnTo>
                    <a:pt x="0" y="3034249"/>
                  </a:lnTo>
                  <a:lnTo>
                    <a:pt x="82" y="2991609"/>
                  </a:lnTo>
                  <a:lnTo>
                    <a:pt x="539" y="2948067"/>
                  </a:lnTo>
                  <a:lnTo>
                    <a:pt x="1364" y="2903660"/>
                  </a:lnTo>
                  <a:lnTo>
                    <a:pt x="2550" y="2858425"/>
                  </a:lnTo>
                  <a:lnTo>
                    <a:pt x="4091" y="2812399"/>
                  </a:lnTo>
                  <a:lnTo>
                    <a:pt x="5982" y="2765618"/>
                  </a:lnTo>
                  <a:lnTo>
                    <a:pt x="8217" y="2718121"/>
                  </a:lnTo>
                  <a:lnTo>
                    <a:pt x="10789" y="2669943"/>
                  </a:lnTo>
                  <a:lnTo>
                    <a:pt x="13691" y="2621121"/>
                  </a:lnTo>
                  <a:lnTo>
                    <a:pt x="16919" y="2571693"/>
                  </a:lnTo>
                  <a:lnTo>
                    <a:pt x="20466" y="2521694"/>
                  </a:lnTo>
                  <a:lnTo>
                    <a:pt x="24325" y="2471163"/>
                  </a:lnTo>
                  <a:lnTo>
                    <a:pt x="28491" y="2420135"/>
                  </a:lnTo>
                  <a:lnTo>
                    <a:pt x="32958" y="2368649"/>
                  </a:lnTo>
                  <a:lnTo>
                    <a:pt x="37719" y="2316739"/>
                  </a:lnTo>
                  <a:lnTo>
                    <a:pt x="42769" y="2264445"/>
                  </a:lnTo>
                  <a:lnTo>
                    <a:pt x="48101" y="2211801"/>
                  </a:lnTo>
                  <a:lnTo>
                    <a:pt x="53709" y="2158846"/>
                  </a:lnTo>
                  <a:lnTo>
                    <a:pt x="59587" y="2105615"/>
                  </a:lnTo>
                  <a:lnTo>
                    <a:pt x="65729" y="2052147"/>
                  </a:lnTo>
                  <a:lnTo>
                    <a:pt x="72129" y="1998477"/>
                  </a:lnTo>
                  <a:lnTo>
                    <a:pt x="78780" y="1944643"/>
                  </a:lnTo>
                  <a:lnTo>
                    <a:pt x="85678" y="1890681"/>
                  </a:lnTo>
                  <a:lnTo>
                    <a:pt x="92815" y="1836629"/>
                  </a:lnTo>
                  <a:lnTo>
                    <a:pt x="100185" y="1782522"/>
                  </a:lnTo>
                  <a:lnTo>
                    <a:pt x="107782" y="1728399"/>
                  </a:lnTo>
                  <a:lnTo>
                    <a:pt x="115601" y="1674296"/>
                  </a:lnTo>
                  <a:lnTo>
                    <a:pt x="123635" y="1620249"/>
                  </a:lnTo>
                  <a:lnTo>
                    <a:pt x="131878" y="1566297"/>
                  </a:lnTo>
                  <a:lnTo>
                    <a:pt x="140324" y="1512474"/>
                  </a:lnTo>
                  <a:lnTo>
                    <a:pt x="148966" y="1458819"/>
                  </a:lnTo>
                  <a:lnTo>
                    <a:pt x="157799" y="1405368"/>
                  </a:lnTo>
                  <a:lnTo>
                    <a:pt x="166817" y="1352159"/>
                  </a:lnTo>
                  <a:lnTo>
                    <a:pt x="176014" y="1299227"/>
                  </a:lnTo>
                  <a:lnTo>
                    <a:pt x="185382" y="1246610"/>
                  </a:lnTo>
                  <a:lnTo>
                    <a:pt x="194917" y="1194344"/>
                  </a:lnTo>
                  <a:lnTo>
                    <a:pt x="204612" y="1142468"/>
                  </a:lnTo>
                  <a:lnTo>
                    <a:pt x="214462" y="1091016"/>
                  </a:lnTo>
                  <a:lnTo>
                    <a:pt x="224459" y="1040027"/>
                  </a:lnTo>
                  <a:lnTo>
                    <a:pt x="234598" y="989537"/>
                  </a:lnTo>
                  <a:lnTo>
                    <a:pt x="237304" y="948576"/>
                  </a:lnTo>
                  <a:lnTo>
                    <a:pt x="242906" y="906718"/>
                  </a:lnTo>
                  <a:lnTo>
                    <a:pt x="251332" y="864147"/>
                  </a:lnTo>
                  <a:lnTo>
                    <a:pt x="262508" y="821048"/>
                  </a:lnTo>
                  <a:lnTo>
                    <a:pt x="276361" y="777604"/>
                  </a:lnTo>
                  <a:lnTo>
                    <a:pt x="292818" y="734000"/>
                  </a:lnTo>
                  <a:lnTo>
                    <a:pt x="311805" y="690420"/>
                  </a:lnTo>
                  <a:lnTo>
                    <a:pt x="333251" y="647048"/>
                  </a:lnTo>
                  <a:lnTo>
                    <a:pt x="357082" y="604070"/>
                  </a:lnTo>
                  <a:lnTo>
                    <a:pt x="383224" y="561669"/>
                  </a:lnTo>
                  <a:lnTo>
                    <a:pt x="411605" y="520029"/>
                  </a:lnTo>
                  <a:lnTo>
                    <a:pt x="442152" y="479335"/>
                  </a:lnTo>
                  <a:lnTo>
                    <a:pt x="474791" y="439771"/>
                  </a:lnTo>
                  <a:lnTo>
                    <a:pt x="509449" y="401521"/>
                  </a:lnTo>
                  <a:lnTo>
                    <a:pt x="546055" y="364770"/>
                  </a:lnTo>
                  <a:lnTo>
                    <a:pt x="584533" y="329702"/>
                  </a:lnTo>
                  <a:lnTo>
                    <a:pt x="624812" y="296501"/>
                  </a:lnTo>
                  <a:lnTo>
                    <a:pt x="666818" y="265352"/>
                  </a:lnTo>
                  <a:lnTo>
                    <a:pt x="710478" y="236439"/>
                  </a:lnTo>
                  <a:lnTo>
                    <a:pt x="755719" y="209946"/>
                  </a:lnTo>
                  <a:lnTo>
                    <a:pt x="802469" y="186057"/>
                  </a:lnTo>
                  <a:lnTo>
                    <a:pt x="850653" y="164957"/>
                  </a:lnTo>
                  <a:lnTo>
                    <a:pt x="899126" y="148602"/>
                  </a:lnTo>
                  <a:lnTo>
                    <a:pt x="956008" y="134851"/>
                  </a:lnTo>
                  <a:lnTo>
                    <a:pt x="1020888" y="123463"/>
                  </a:lnTo>
                  <a:lnTo>
                    <a:pt x="1093351" y="114197"/>
                  </a:lnTo>
                  <a:lnTo>
                    <a:pt x="1132298" y="110284"/>
                  </a:lnTo>
                  <a:lnTo>
                    <a:pt x="1172986" y="106810"/>
                  </a:lnTo>
                  <a:lnTo>
                    <a:pt x="1215363" y="103747"/>
                  </a:lnTo>
                  <a:lnTo>
                    <a:pt x="1259379" y="101063"/>
                  </a:lnTo>
                  <a:lnTo>
                    <a:pt x="1304980" y="98728"/>
                  </a:lnTo>
                  <a:lnTo>
                    <a:pt x="1352117" y="96713"/>
                  </a:lnTo>
                  <a:lnTo>
                    <a:pt x="1400736" y="94986"/>
                  </a:lnTo>
                  <a:lnTo>
                    <a:pt x="1450787" y="93519"/>
                  </a:lnTo>
                  <a:lnTo>
                    <a:pt x="1502218" y="92280"/>
                  </a:lnTo>
                  <a:lnTo>
                    <a:pt x="1554977" y="91240"/>
                  </a:lnTo>
                  <a:lnTo>
                    <a:pt x="1609013" y="90368"/>
                  </a:lnTo>
                  <a:lnTo>
                    <a:pt x="1720708" y="89009"/>
                  </a:lnTo>
                  <a:lnTo>
                    <a:pt x="1957147" y="86984"/>
                  </a:lnTo>
                  <a:lnTo>
                    <a:pt x="2144268" y="85122"/>
                  </a:lnTo>
                  <a:lnTo>
                    <a:pt x="2272904" y="83264"/>
                  </a:lnTo>
                  <a:lnTo>
                    <a:pt x="2338234" y="82060"/>
                  </a:lnTo>
                  <a:lnTo>
                    <a:pt x="2404170" y="80632"/>
                  </a:lnTo>
                  <a:lnTo>
                    <a:pt x="2470659" y="78951"/>
                  </a:lnTo>
                  <a:lnTo>
                    <a:pt x="2537651" y="76985"/>
                  </a:lnTo>
                  <a:lnTo>
                    <a:pt x="2725722" y="70463"/>
                  </a:lnTo>
                  <a:lnTo>
                    <a:pt x="2911179" y="64366"/>
                  </a:lnTo>
                  <a:lnTo>
                    <a:pt x="3164732" y="56725"/>
                  </a:lnTo>
                  <a:lnTo>
                    <a:pt x="3487156" y="47939"/>
                  </a:lnTo>
                  <a:lnTo>
                    <a:pt x="3873666" y="38483"/>
                  </a:lnTo>
                  <a:lnTo>
                    <a:pt x="4370193" y="27648"/>
                  </a:lnTo>
                  <a:lnTo>
                    <a:pt x="5556810" y="4690"/>
                  </a:lnTo>
                  <a:lnTo>
                    <a:pt x="5716196" y="536"/>
                  </a:lnTo>
                  <a:lnTo>
                    <a:pt x="5790085" y="0"/>
                  </a:lnTo>
                  <a:lnTo>
                    <a:pt x="5860940" y="866"/>
                  </a:lnTo>
                  <a:lnTo>
                    <a:pt x="5928873" y="3091"/>
                  </a:lnTo>
                  <a:lnTo>
                    <a:pt x="5993995" y="6629"/>
                  </a:lnTo>
                  <a:lnTo>
                    <a:pt x="6056417" y="11436"/>
                  </a:lnTo>
                  <a:lnTo>
                    <a:pt x="6116251" y="17467"/>
                  </a:lnTo>
                  <a:lnTo>
                    <a:pt x="6173606" y="24677"/>
                  </a:lnTo>
                  <a:lnTo>
                    <a:pt x="6228595" y="33022"/>
                  </a:lnTo>
                  <a:lnTo>
                    <a:pt x="6281328" y="42456"/>
                  </a:lnTo>
                  <a:lnTo>
                    <a:pt x="6331917" y="52934"/>
                  </a:lnTo>
                  <a:lnTo>
                    <a:pt x="6380472" y="64413"/>
                  </a:lnTo>
                  <a:lnTo>
                    <a:pt x="6427105" y="76846"/>
                  </a:lnTo>
                  <a:lnTo>
                    <a:pt x="6471927" y="90190"/>
                  </a:lnTo>
                  <a:lnTo>
                    <a:pt x="6515048" y="104399"/>
                  </a:lnTo>
                  <a:lnTo>
                    <a:pt x="6556580" y="119429"/>
                  </a:lnTo>
                  <a:lnTo>
                    <a:pt x="6596634" y="135234"/>
                  </a:lnTo>
                  <a:lnTo>
                    <a:pt x="6635321" y="151770"/>
                  </a:lnTo>
                  <a:lnTo>
                    <a:pt x="6672752" y="168993"/>
                  </a:lnTo>
                  <a:lnTo>
                    <a:pt x="6709038" y="186856"/>
                  </a:lnTo>
                  <a:lnTo>
                    <a:pt x="6744291" y="205316"/>
                  </a:lnTo>
                  <a:lnTo>
                    <a:pt x="6778620" y="224328"/>
                  </a:lnTo>
                  <a:lnTo>
                    <a:pt x="6812138" y="243847"/>
                  </a:lnTo>
                  <a:lnTo>
                    <a:pt x="6844956" y="263827"/>
                  </a:lnTo>
                  <a:lnTo>
                    <a:pt x="6877184" y="284225"/>
                  </a:lnTo>
                  <a:lnTo>
                    <a:pt x="6940316" y="326093"/>
                  </a:lnTo>
                  <a:lnTo>
                    <a:pt x="7002422" y="369091"/>
                  </a:lnTo>
                  <a:lnTo>
                    <a:pt x="7052747" y="410087"/>
                  </a:lnTo>
                  <a:lnTo>
                    <a:pt x="7099926" y="459823"/>
                  </a:lnTo>
                  <a:lnTo>
                    <a:pt x="7144064" y="517771"/>
                  </a:lnTo>
                  <a:lnTo>
                    <a:pt x="7165024" y="549658"/>
                  </a:lnTo>
                  <a:lnTo>
                    <a:pt x="7185263" y="583401"/>
                  </a:lnTo>
                  <a:lnTo>
                    <a:pt x="7204793" y="618931"/>
                  </a:lnTo>
                  <a:lnTo>
                    <a:pt x="7223627" y="656184"/>
                  </a:lnTo>
                  <a:lnTo>
                    <a:pt x="7241778" y="695094"/>
                  </a:lnTo>
                  <a:lnTo>
                    <a:pt x="7259260" y="735593"/>
                  </a:lnTo>
                  <a:lnTo>
                    <a:pt x="7276085" y="777617"/>
                  </a:lnTo>
                  <a:lnTo>
                    <a:pt x="7292266" y="821099"/>
                  </a:lnTo>
                  <a:lnTo>
                    <a:pt x="7307815" y="865972"/>
                  </a:lnTo>
                  <a:lnTo>
                    <a:pt x="7322747" y="912172"/>
                  </a:lnTo>
                  <a:lnTo>
                    <a:pt x="7337074" y="959631"/>
                  </a:lnTo>
                  <a:lnTo>
                    <a:pt x="7350808" y="1008284"/>
                  </a:lnTo>
                  <a:lnTo>
                    <a:pt x="7363963" y="1058064"/>
                  </a:lnTo>
                  <a:lnTo>
                    <a:pt x="7376552" y="1108906"/>
                  </a:lnTo>
                  <a:lnTo>
                    <a:pt x="7388588" y="1160743"/>
                  </a:lnTo>
                  <a:lnTo>
                    <a:pt x="7400084" y="1213509"/>
                  </a:lnTo>
                  <a:lnTo>
                    <a:pt x="7411052" y="1267139"/>
                  </a:lnTo>
                  <a:lnTo>
                    <a:pt x="7421505" y="1321566"/>
                  </a:lnTo>
                  <a:lnTo>
                    <a:pt x="7431457" y="1376724"/>
                  </a:lnTo>
                  <a:lnTo>
                    <a:pt x="7440920" y="1432546"/>
                  </a:lnTo>
                  <a:lnTo>
                    <a:pt x="7449908" y="1488968"/>
                  </a:lnTo>
                  <a:lnTo>
                    <a:pt x="7458433" y="1545922"/>
                  </a:lnTo>
                  <a:lnTo>
                    <a:pt x="7466509" y="1603343"/>
                  </a:lnTo>
                  <a:lnTo>
                    <a:pt x="7474147" y="1661164"/>
                  </a:lnTo>
                  <a:lnTo>
                    <a:pt x="7481362" y="1719320"/>
                  </a:lnTo>
                  <a:lnTo>
                    <a:pt x="7488166" y="1777744"/>
                  </a:lnTo>
                  <a:lnTo>
                    <a:pt x="7494572" y="1836370"/>
                  </a:lnTo>
                  <a:lnTo>
                    <a:pt x="7500593" y="1895133"/>
                  </a:lnTo>
                  <a:lnTo>
                    <a:pt x="7506242" y="1953966"/>
                  </a:lnTo>
                  <a:lnTo>
                    <a:pt x="7511532" y="2012802"/>
                  </a:lnTo>
                  <a:lnTo>
                    <a:pt x="7516476" y="2071577"/>
                  </a:lnTo>
                  <a:lnTo>
                    <a:pt x="7521086" y="2130223"/>
                  </a:lnTo>
                  <a:lnTo>
                    <a:pt x="7525377" y="2188675"/>
                  </a:lnTo>
                  <a:lnTo>
                    <a:pt x="7529360" y="2246867"/>
                  </a:lnTo>
                  <a:lnTo>
                    <a:pt x="7533049" y="2304733"/>
                  </a:lnTo>
                  <a:lnTo>
                    <a:pt x="7536456" y="2362205"/>
                  </a:lnTo>
                  <a:lnTo>
                    <a:pt x="7539595" y="2419219"/>
                  </a:lnTo>
                  <a:lnTo>
                    <a:pt x="7542478" y="2475709"/>
                  </a:lnTo>
                  <a:lnTo>
                    <a:pt x="7545119" y="2531607"/>
                  </a:lnTo>
                  <a:lnTo>
                    <a:pt x="7547530" y="2586849"/>
                  </a:lnTo>
                  <a:lnTo>
                    <a:pt x="7549725" y="2641368"/>
                  </a:lnTo>
                  <a:lnTo>
                    <a:pt x="7551716" y="2695097"/>
                  </a:lnTo>
                  <a:lnTo>
                    <a:pt x="7555139" y="2799924"/>
                  </a:lnTo>
                  <a:lnTo>
                    <a:pt x="7557902" y="2900802"/>
                  </a:lnTo>
                  <a:lnTo>
                    <a:pt x="7560109" y="2997202"/>
                  </a:lnTo>
                  <a:lnTo>
                    <a:pt x="7562604" y="3132248"/>
                  </a:lnTo>
                  <a:lnTo>
                    <a:pt x="7566434" y="3393521"/>
                  </a:lnTo>
                  <a:lnTo>
                    <a:pt x="7568062" y="3478127"/>
                  </a:lnTo>
                  <a:lnTo>
                    <a:pt x="7571457" y="3601411"/>
                  </a:lnTo>
                  <a:lnTo>
                    <a:pt x="7573808" y="3696040"/>
                  </a:lnTo>
                  <a:lnTo>
                    <a:pt x="7575738" y="3786221"/>
                  </a:lnTo>
                  <a:lnTo>
                    <a:pt x="7577229" y="3872091"/>
                  </a:lnTo>
                  <a:lnTo>
                    <a:pt x="7578268" y="3953789"/>
                  </a:lnTo>
                  <a:lnTo>
                    <a:pt x="7578837" y="4031453"/>
                  </a:lnTo>
                  <a:lnTo>
                    <a:pt x="7578922" y="4105220"/>
                  </a:lnTo>
                  <a:lnTo>
                    <a:pt x="7578506" y="4175230"/>
                  </a:lnTo>
                  <a:lnTo>
                    <a:pt x="7577575" y="4241619"/>
                  </a:lnTo>
                  <a:lnTo>
                    <a:pt x="7576113" y="4304528"/>
                  </a:lnTo>
                  <a:lnTo>
                    <a:pt x="7574103" y="4364093"/>
                  </a:lnTo>
                  <a:lnTo>
                    <a:pt x="7571531" y="4420452"/>
                  </a:lnTo>
                  <a:lnTo>
                    <a:pt x="7568381" y="4473745"/>
                  </a:lnTo>
                  <a:lnTo>
                    <a:pt x="7564637" y="4524108"/>
                  </a:lnTo>
                  <a:lnTo>
                    <a:pt x="7560283" y="4571681"/>
                  </a:lnTo>
                  <a:lnTo>
                    <a:pt x="7555304" y="4616602"/>
                  </a:lnTo>
                  <a:lnTo>
                    <a:pt x="7549685" y="4659007"/>
                  </a:lnTo>
                  <a:lnTo>
                    <a:pt x="7543410" y="4699037"/>
                  </a:lnTo>
                  <a:lnTo>
                    <a:pt x="7536463" y="4736829"/>
                  </a:lnTo>
                  <a:lnTo>
                    <a:pt x="7520490" y="4806250"/>
                  </a:lnTo>
                  <a:lnTo>
                    <a:pt x="7501643" y="4868376"/>
                  </a:lnTo>
                  <a:lnTo>
                    <a:pt x="7479797" y="4924314"/>
                  </a:lnTo>
                  <a:lnTo>
                    <a:pt x="7454826" y="4975168"/>
                  </a:lnTo>
                  <a:lnTo>
                    <a:pt x="7426606" y="5022043"/>
                  </a:lnTo>
                  <a:lnTo>
                    <a:pt x="7395012" y="5066044"/>
                  </a:lnTo>
                  <a:lnTo>
                    <a:pt x="7359919" y="5108278"/>
                  </a:lnTo>
                  <a:lnTo>
                    <a:pt x="7321203" y="5149849"/>
                  </a:lnTo>
                  <a:lnTo>
                    <a:pt x="7278738" y="5191862"/>
                  </a:lnTo>
                  <a:lnTo>
                    <a:pt x="7232400" y="5235424"/>
                  </a:lnTo>
                  <a:lnTo>
                    <a:pt x="7127604" y="5331611"/>
                  </a:lnTo>
                  <a:lnTo>
                    <a:pt x="7098789" y="5358352"/>
                  </a:lnTo>
                  <a:lnTo>
                    <a:pt x="7068896" y="5386448"/>
                  </a:lnTo>
                  <a:lnTo>
                    <a:pt x="7020474" y="5418315"/>
                  </a:lnTo>
                  <a:lnTo>
                    <a:pt x="6975239" y="5436996"/>
                  </a:lnTo>
                  <a:lnTo>
                    <a:pt x="6920350" y="5453737"/>
                  </a:lnTo>
                  <a:lnTo>
                    <a:pt x="6856414" y="5468636"/>
                  </a:lnTo>
                  <a:lnTo>
                    <a:pt x="6784040" y="5481788"/>
                  </a:lnTo>
                  <a:lnTo>
                    <a:pt x="6744879" y="5487738"/>
                  </a:lnTo>
                  <a:lnTo>
                    <a:pt x="6703836" y="5493288"/>
                  </a:lnTo>
                  <a:lnTo>
                    <a:pt x="6660988" y="5498450"/>
                  </a:lnTo>
                  <a:lnTo>
                    <a:pt x="6616410" y="5503234"/>
                  </a:lnTo>
                  <a:lnTo>
                    <a:pt x="6570179" y="5507654"/>
                  </a:lnTo>
                  <a:lnTo>
                    <a:pt x="6522370" y="5511722"/>
                  </a:lnTo>
                  <a:lnTo>
                    <a:pt x="6473060" y="5515448"/>
                  </a:lnTo>
                  <a:lnTo>
                    <a:pt x="6422324" y="5518847"/>
                  </a:lnTo>
                  <a:lnTo>
                    <a:pt x="6370238" y="5521928"/>
                  </a:lnTo>
                  <a:lnTo>
                    <a:pt x="6316879" y="5524705"/>
                  </a:lnTo>
                  <a:lnTo>
                    <a:pt x="6262322" y="5527189"/>
                  </a:lnTo>
                  <a:lnTo>
                    <a:pt x="6206644" y="5529393"/>
                  </a:lnTo>
                  <a:lnTo>
                    <a:pt x="6149920" y="5531328"/>
                  </a:lnTo>
                  <a:lnTo>
                    <a:pt x="6092226" y="5533007"/>
                  </a:lnTo>
                  <a:lnTo>
                    <a:pt x="6033639" y="5534441"/>
                  </a:lnTo>
                  <a:lnTo>
                    <a:pt x="5974234" y="5535642"/>
                  </a:lnTo>
                  <a:lnTo>
                    <a:pt x="5914088" y="5536624"/>
                  </a:lnTo>
                  <a:lnTo>
                    <a:pt x="5853276" y="5537396"/>
                  </a:lnTo>
                  <a:lnTo>
                    <a:pt x="5791874" y="5537972"/>
                  </a:lnTo>
                  <a:lnTo>
                    <a:pt x="5729959" y="5538364"/>
                  </a:lnTo>
                  <a:lnTo>
                    <a:pt x="5667606" y="5538583"/>
                  </a:lnTo>
                  <a:close/>
                </a:path>
              </a:pathLst>
            </a:custGeom>
            <a:solidFill>
              <a:srgbClr val="FFC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7683" y="4204049"/>
              <a:ext cx="161925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7683" y="4832699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7683" y="5461349"/>
              <a:ext cx="161925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55842" y="1228804"/>
            <a:ext cx="127152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0" spc="-114" dirty="0">
                <a:latin typeface="Lucida Sans Unicode"/>
                <a:cs typeface="Lucida Sans Unicode"/>
              </a:rPr>
              <a:t>Data</a:t>
            </a:r>
            <a:r>
              <a:rPr sz="7000" b="0" spc="-365" dirty="0">
                <a:latin typeface="Lucida Sans Unicode"/>
                <a:cs typeface="Lucida Sans Unicode"/>
              </a:rPr>
              <a:t> </a:t>
            </a:r>
            <a:r>
              <a:rPr sz="7000" b="0" spc="-114" dirty="0">
                <a:latin typeface="Lucida Sans Unicode"/>
                <a:cs typeface="Lucida Sans Unicode"/>
              </a:rPr>
              <a:t>Preprocessing</a:t>
            </a:r>
            <a:r>
              <a:rPr sz="7000" b="0" spc="-365" dirty="0">
                <a:latin typeface="Lucida Sans Unicode"/>
                <a:cs typeface="Lucida Sans Unicode"/>
              </a:rPr>
              <a:t> </a:t>
            </a:r>
            <a:r>
              <a:rPr sz="7000" b="0" spc="240" dirty="0">
                <a:latin typeface="Lucida Sans Unicode"/>
                <a:cs typeface="Lucida Sans Unicode"/>
              </a:rPr>
              <a:t>&amp;</a:t>
            </a:r>
            <a:r>
              <a:rPr sz="7000" b="0" spc="-360" dirty="0">
                <a:latin typeface="Lucida Sans Unicode"/>
                <a:cs typeface="Lucida Sans Unicode"/>
              </a:rPr>
              <a:t> </a:t>
            </a:r>
            <a:r>
              <a:rPr sz="7000" b="0" spc="-229" dirty="0">
                <a:latin typeface="Lucida Sans Unicode"/>
                <a:cs typeface="Lucida Sans Unicode"/>
              </a:rPr>
              <a:t>Cleaning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8959" y="3890816"/>
            <a:ext cx="6071235" cy="191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9240">
              <a:lnSpc>
                <a:spcPct val="116199"/>
              </a:lnSpc>
              <a:spcBef>
                <a:spcPts val="100"/>
              </a:spcBef>
            </a:pPr>
            <a:r>
              <a:rPr sz="3550" spc="15" dirty="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sz="3550" spc="-15" dirty="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sz="3550" spc="50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3550" spc="140" dirty="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sz="3550" spc="-300" dirty="0">
                <a:solidFill>
                  <a:srgbClr val="292929"/>
                </a:solidFill>
                <a:latin typeface="Lucida Sans Unicode"/>
                <a:cs typeface="Lucida Sans Unicode"/>
              </a:rPr>
              <a:t>k</a:t>
            </a:r>
            <a:r>
              <a:rPr sz="3550" spc="-26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45" dirty="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sz="3550" dirty="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sz="3550" spc="20" dirty="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sz="3550" spc="-26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-15" dirty="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sz="3550" spc="-45" dirty="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sz="3550" spc="5" dirty="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sz="3550" spc="10" dirty="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sz="3550" spc="-254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180" dirty="0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sz="3550" spc="5" dirty="0">
                <a:solidFill>
                  <a:srgbClr val="292929"/>
                </a:solidFill>
                <a:latin typeface="Lucida Sans Unicode"/>
                <a:cs typeface="Lucida Sans Unicode"/>
              </a:rPr>
              <a:t>al</a:t>
            </a:r>
            <a:r>
              <a:rPr sz="3550" spc="-45" dirty="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sz="3550" spc="50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3550" spc="-35" dirty="0">
                <a:solidFill>
                  <a:srgbClr val="292929"/>
                </a:solidFill>
                <a:latin typeface="Lucida Sans Unicode"/>
                <a:cs typeface="Lucida Sans Unicode"/>
              </a:rPr>
              <a:t>s  </a:t>
            </a:r>
            <a:r>
              <a:rPr sz="3550" spc="15" dirty="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sz="3550" spc="-15" dirty="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sz="3550" spc="50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sz="3550" spc="140" dirty="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sz="3550" spc="-300" dirty="0">
                <a:solidFill>
                  <a:srgbClr val="292929"/>
                </a:solidFill>
                <a:latin typeface="Lucida Sans Unicode"/>
                <a:cs typeface="Lucida Sans Unicode"/>
              </a:rPr>
              <a:t>k</a:t>
            </a:r>
            <a:r>
              <a:rPr sz="3550" spc="-26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45" dirty="0">
                <a:solidFill>
                  <a:srgbClr val="292929"/>
                </a:solidFill>
                <a:latin typeface="Lucida Sans Unicode"/>
                <a:cs typeface="Lucida Sans Unicode"/>
              </a:rPr>
              <a:t>f</a:t>
            </a:r>
            <a:r>
              <a:rPr sz="3550" dirty="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sz="3550" spc="20" dirty="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sz="3550" spc="-26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35" dirty="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sz="3550" spc="-45" dirty="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sz="3550" spc="35" dirty="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sz="3550" spc="5" dirty="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sz="3550" spc="-85" dirty="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sz="3550" spc="140" dirty="0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sz="3550" spc="5" dirty="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sz="3550" spc="120" dirty="0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sz="3550" spc="55" dirty="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endParaRPr sz="3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550" spc="50" dirty="0">
                <a:solidFill>
                  <a:srgbClr val="292929"/>
                </a:solidFill>
                <a:latin typeface="Lucida Sans Unicode"/>
                <a:cs typeface="Lucida Sans Unicode"/>
              </a:rPr>
              <a:t>Remove</a:t>
            </a:r>
            <a:r>
              <a:rPr sz="3550" spc="-28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sz="3550" spc="55" dirty="0">
                <a:solidFill>
                  <a:srgbClr val="292929"/>
                </a:solidFill>
                <a:latin typeface="Lucida Sans Unicode"/>
                <a:cs typeface="Lucida Sans Unicode"/>
              </a:rPr>
              <a:t>the</a:t>
            </a:r>
            <a:r>
              <a:rPr sz="3550" spc="-280" dirty="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lang="en-US" sz="3550" spc="-280" dirty="0">
                <a:solidFill>
                  <a:srgbClr val="292929"/>
                </a:solidFill>
                <a:latin typeface="Lucida Sans Unicode"/>
                <a:cs typeface="Lucida Sans Unicode"/>
              </a:rPr>
              <a:t>outliers</a:t>
            </a:r>
            <a:endParaRPr lang="en-US" sz="3550" dirty="0">
              <a:solidFill>
                <a:srgbClr val="292929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876300"/>
            <a:ext cx="134099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310" dirty="0">
                <a:solidFill>
                  <a:srgbClr val="FFFDF5"/>
                </a:solidFill>
              </a:rPr>
              <a:t>Data</a:t>
            </a:r>
            <a:r>
              <a:rPr sz="7000" spc="-450" dirty="0">
                <a:solidFill>
                  <a:srgbClr val="FFFDF5"/>
                </a:solidFill>
              </a:rPr>
              <a:t> </a:t>
            </a:r>
            <a:r>
              <a:rPr sz="7000" spc="270" dirty="0">
                <a:solidFill>
                  <a:srgbClr val="FFFDF5"/>
                </a:solidFill>
              </a:rPr>
              <a:t>Analysis</a:t>
            </a:r>
            <a:r>
              <a:rPr sz="7000" spc="-445" dirty="0">
                <a:solidFill>
                  <a:srgbClr val="FFFDF5"/>
                </a:solidFill>
              </a:rPr>
              <a:t> </a:t>
            </a:r>
            <a:r>
              <a:rPr sz="7000" spc="305" dirty="0">
                <a:solidFill>
                  <a:srgbClr val="FFFDF5"/>
                </a:solidFill>
              </a:rPr>
              <a:t>and</a:t>
            </a:r>
            <a:r>
              <a:rPr sz="7000" spc="-450" dirty="0">
                <a:solidFill>
                  <a:srgbClr val="FFFDF5"/>
                </a:solidFill>
              </a:rPr>
              <a:t> </a:t>
            </a:r>
            <a:r>
              <a:rPr sz="7000" spc="90" dirty="0">
                <a:solidFill>
                  <a:srgbClr val="FFFDF5"/>
                </a:solidFill>
              </a:rPr>
              <a:t>Visualization</a:t>
            </a:r>
            <a:endParaRPr sz="7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1BFC6-AD26-67BA-6CCA-AEF9F268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91353"/>
            <a:ext cx="10477500" cy="7496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1BAD9-26C7-2F79-64EA-1AB92859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14500"/>
            <a:ext cx="9982200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C74304-637D-8314-BC3A-5939A403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09700"/>
            <a:ext cx="11887199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900C2-4BF4-11D1-1B59-A404F0AA4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790700"/>
            <a:ext cx="11277600" cy="7010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8E7F6-8DC5-0A46-3118-34BB1ACD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85900"/>
            <a:ext cx="11430000" cy="724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F1572-E01F-2BD2-EB7B-42BC696B6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14500"/>
            <a:ext cx="109728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72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Lucida Sans Unicode</vt:lpstr>
      <vt:lpstr>Trebuchet MS</vt:lpstr>
      <vt:lpstr>Verdana</vt:lpstr>
      <vt:lpstr>Office Theme</vt:lpstr>
      <vt:lpstr>Bike Sharing Project</vt:lpstr>
      <vt:lpstr>Content</vt:lpstr>
      <vt:lpstr>Data Preprocessing &amp; Cleaning</vt:lpstr>
      <vt:lpstr>Data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Machine Learning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Campaign</dc:title>
  <dc:creator>Ahsan Zafar</dc:creator>
  <cp:keywords>DAFZ5f0_-Rg,BAE5ipeK6Qg</cp:keywords>
  <cp:lastModifiedBy>Ahsan Zafar</cp:lastModifiedBy>
  <cp:revision>2</cp:revision>
  <dcterms:created xsi:type="dcterms:W3CDTF">2023-02-07T14:42:15Z</dcterms:created>
  <dcterms:modified xsi:type="dcterms:W3CDTF">2023-03-21T19:13:29Z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2023-02-07T00:00:00Z</vt:filetime>
  </property>
</Properties>
</file>