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4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625192-1800-4608-8BF9-EAE65E18D617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53DEF0-67E4-4D76-8C18-FD40F8F10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828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Retail Store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Online Retail Store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has been performing well and the management wants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analyze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major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contributing factors that impacts the revenue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Management also intends to expand the business and is interested in seeking guidance into areas that are performing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well.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Revenue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by Year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Revenue for the Year 2011(Month-wise)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Revenue by Quarter(Year 2011)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Top 10 countries generating Revenue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Top 10 customers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Demand-wise Countries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Main KPIs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Online Retail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5819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Online Retail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465262"/>
            <a:ext cx="75914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Online Retail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477228"/>
            <a:ext cx="7591425" cy="427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Online Retail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475140"/>
            <a:ext cx="7591425" cy="42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Online Retail Analysis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506376"/>
            <a:ext cx="7591425" cy="421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384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75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Online Retail Store</vt:lpstr>
      <vt:lpstr>Introduction</vt:lpstr>
      <vt:lpstr>Main KPIs</vt:lpstr>
      <vt:lpstr>Online Retail Analysis</vt:lpstr>
      <vt:lpstr>Online Retail Analysis</vt:lpstr>
      <vt:lpstr>Online Retail Analysis</vt:lpstr>
      <vt:lpstr>Online Retail Analysis</vt:lpstr>
      <vt:lpstr>Online Retail Analysis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Grands</dc:title>
  <dc:creator>HP</dc:creator>
  <cp:lastModifiedBy>HP</cp:lastModifiedBy>
  <cp:revision>11</cp:revision>
  <dcterms:created xsi:type="dcterms:W3CDTF">2024-04-10T13:31:35Z</dcterms:created>
  <dcterms:modified xsi:type="dcterms:W3CDTF">2024-05-27T12:19:40Z</dcterms:modified>
</cp:coreProperties>
</file>