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diagrams/colors1.xml" ContentType="application/vnd.openxmlformats-officedocument.drawingml.diagramColors+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7" r:id="rId2"/>
    <p:sldId id="264" r:id="rId3"/>
    <p:sldId id="265" r:id="rId4"/>
    <p:sldId id="279" r:id="rId5"/>
    <p:sldId id="275" r:id="rId6"/>
    <p:sldId id="280" r:id="rId7"/>
    <p:sldId id="281" r:id="rId8"/>
    <p:sldId id="276" r:id="rId9"/>
    <p:sldId id="277" r:id="rId10"/>
    <p:sldId id="260" r:id="rId11"/>
    <p:sldId id="283" r:id="rId12"/>
    <p:sldId id="285" r:id="rId13"/>
    <p:sldId id="286" r:id="rId14"/>
    <p:sldId id="270" r:id="rId15"/>
    <p:sldId id="267" r:id="rId16"/>
    <p:sldId id="266" r:id="rId17"/>
    <p:sldId id="282" r:id="rId18"/>
    <p:sldId id="287" r:id="rId19"/>
    <p:sldId id="273"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4DF41"/>
    <a:srgbClr val="66FF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59" autoAdjust="0"/>
    <p:restoredTop sz="94660"/>
  </p:normalViewPr>
  <p:slideViewPr>
    <p:cSldViewPr>
      <p:cViewPr>
        <p:scale>
          <a:sx n="63" d="100"/>
          <a:sy n="63" d="100"/>
        </p:scale>
        <p:origin x="-1518" y="-15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A8399D-F45D-4776-BDFA-B77874D5A6CD}" type="doc">
      <dgm:prSet loTypeId="urn:microsoft.com/office/officeart/2005/8/layout/process2" loCatId="process" qsTypeId="urn:microsoft.com/office/officeart/2005/8/quickstyle/simple5" qsCatId="simple" csTypeId="urn:microsoft.com/office/officeart/2005/8/colors/accent1_2" csCatId="accent1" phldr="1"/>
      <dgm:spPr/>
      <dgm:t>
        <a:bodyPr/>
        <a:lstStyle/>
        <a:p>
          <a:endParaRPr lang="en-US"/>
        </a:p>
      </dgm:t>
    </dgm:pt>
    <dgm:pt modelId="{FE5C4F77-C67C-45C3-8D82-CD369007502F}">
      <dgm:prSet/>
      <dgm:spPr/>
      <dgm:t>
        <a:bodyPr/>
        <a:lstStyle/>
        <a:p>
          <a:pPr algn="ctr" rtl="0"/>
          <a:r>
            <a:rPr lang="en-US" dirty="0" smtClean="0">
              <a:latin typeface="Baskerville Old Face" pitchFamily="18" charset="0"/>
            </a:rPr>
            <a:t>Conversational  data</a:t>
          </a:r>
          <a:endParaRPr lang="en-US" dirty="0">
            <a:latin typeface="Baskerville Old Face" pitchFamily="18" charset="0"/>
          </a:endParaRPr>
        </a:p>
      </dgm:t>
    </dgm:pt>
    <dgm:pt modelId="{F07037A0-1BF2-4A39-8552-CD37C79C4D44}" type="parTrans" cxnId="{CAA67F27-89EE-4A09-A611-C87C64549C67}">
      <dgm:prSet/>
      <dgm:spPr/>
      <dgm:t>
        <a:bodyPr/>
        <a:lstStyle/>
        <a:p>
          <a:pPr algn="ctr"/>
          <a:endParaRPr lang="en-US">
            <a:latin typeface="Baskerville Old Face" pitchFamily="18" charset="0"/>
          </a:endParaRPr>
        </a:p>
      </dgm:t>
    </dgm:pt>
    <dgm:pt modelId="{F4E184BD-0237-4796-A845-3863F738E8DD}" type="sibTrans" cxnId="{CAA67F27-89EE-4A09-A611-C87C64549C67}">
      <dgm:prSet/>
      <dgm:spPr/>
      <dgm:t>
        <a:bodyPr/>
        <a:lstStyle/>
        <a:p>
          <a:pPr algn="ctr"/>
          <a:endParaRPr lang="en-US">
            <a:latin typeface="Baskerville Old Face" pitchFamily="18" charset="0"/>
          </a:endParaRPr>
        </a:p>
      </dgm:t>
    </dgm:pt>
    <dgm:pt modelId="{578BD23D-6343-4335-9D7B-30E8B8308B82}">
      <dgm:prSet/>
      <dgm:spPr/>
      <dgm:t>
        <a:bodyPr/>
        <a:lstStyle/>
        <a:p>
          <a:pPr algn="ctr" rtl="0"/>
          <a:r>
            <a:rPr lang="en-US" dirty="0" smtClean="0">
              <a:latin typeface="Baskerville Old Face" pitchFamily="18" charset="0"/>
            </a:rPr>
            <a:t>Preprocessing</a:t>
          </a:r>
          <a:endParaRPr lang="en-US" dirty="0">
            <a:latin typeface="Baskerville Old Face" pitchFamily="18" charset="0"/>
          </a:endParaRPr>
        </a:p>
      </dgm:t>
    </dgm:pt>
    <dgm:pt modelId="{58B19BEA-0008-4A2F-8E21-0D08A5FA21E7}" type="parTrans" cxnId="{C0E038E6-A0FF-456B-A310-46582575D234}">
      <dgm:prSet/>
      <dgm:spPr/>
      <dgm:t>
        <a:bodyPr/>
        <a:lstStyle/>
        <a:p>
          <a:pPr algn="ctr"/>
          <a:endParaRPr lang="en-US">
            <a:latin typeface="Baskerville Old Face" pitchFamily="18" charset="0"/>
          </a:endParaRPr>
        </a:p>
      </dgm:t>
    </dgm:pt>
    <dgm:pt modelId="{F2E6DAB6-BD53-468A-93F8-2ACF63D0443D}" type="sibTrans" cxnId="{C0E038E6-A0FF-456B-A310-46582575D234}">
      <dgm:prSet/>
      <dgm:spPr/>
      <dgm:t>
        <a:bodyPr/>
        <a:lstStyle/>
        <a:p>
          <a:pPr algn="ctr"/>
          <a:endParaRPr lang="en-US">
            <a:latin typeface="Baskerville Old Face" pitchFamily="18" charset="0"/>
          </a:endParaRPr>
        </a:p>
      </dgm:t>
    </dgm:pt>
    <dgm:pt modelId="{C3C43737-CD41-4826-AB22-31B694EB2DC6}">
      <dgm:prSet/>
      <dgm:spPr/>
      <dgm:t>
        <a:bodyPr/>
        <a:lstStyle/>
        <a:p>
          <a:pPr algn="ctr" rtl="0"/>
          <a:r>
            <a:rPr lang="en-US" dirty="0" err="1" smtClean="0">
              <a:latin typeface="Baskerville Old Face" pitchFamily="18" charset="0"/>
            </a:rPr>
            <a:t>Seq</a:t>
          </a:r>
          <a:r>
            <a:rPr lang="en-US" dirty="0" smtClean="0">
              <a:latin typeface="Baskerville Old Face" pitchFamily="18" charset="0"/>
            </a:rPr>
            <a:t>-To-</a:t>
          </a:r>
          <a:r>
            <a:rPr lang="en-US" dirty="0" err="1" smtClean="0">
              <a:latin typeface="Baskerville Old Face" pitchFamily="18" charset="0"/>
            </a:rPr>
            <a:t>Seq</a:t>
          </a:r>
          <a:r>
            <a:rPr lang="en-US" dirty="0" smtClean="0">
              <a:latin typeface="Baskerville Old Face" pitchFamily="18" charset="0"/>
            </a:rPr>
            <a:t>  Model</a:t>
          </a:r>
          <a:endParaRPr lang="en-US" dirty="0">
            <a:latin typeface="Baskerville Old Face" pitchFamily="18" charset="0"/>
          </a:endParaRPr>
        </a:p>
      </dgm:t>
    </dgm:pt>
    <dgm:pt modelId="{9DA95613-AE7C-4F90-9EAB-C98E0D5ED4DF}" type="parTrans" cxnId="{9CA12AD1-759F-4D90-9FE5-3CB4915010E7}">
      <dgm:prSet/>
      <dgm:spPr/>
      <dgm:t>
        <a:bodyPr/>
        <a:lstStyle/>
        <a:p>
          <a:pPr algn="ctr"/>
          <a:endParaRPr lang="en-US">
            <a:latin typeface="Baskerville Old Face" pitchFamily="18" charset="0"/>
          </a:endParaRPr>
        </a:p>
      </dgm:t>
    </dgm:pt>
    <dgm:pt modelId="{A575D07D-B4B7-4E66-9D2F-5139A05730E4}" type="sibTrans" cxnId="{9CA12AD1-759F-4D90-9FE5-3CB4915010E7}">
      <dgm:prSet/>
      <dgm:spPr/>
      <dgm:t>
        <a:bodyPr/>
        <a:lstStyle/>
        <a:p>
          <a:pPr algn="ctr"/>
          <a:endParaRPr lang="en-US">
            <a:latin typeface="Baskerville Old Face" pitchFamily="18" charset="0"/>
          </a:endParaRPr>
        </a:p>
      </dgm:t>
    </dgm:pt>
    <dgm:pt modelId="{FD11D158-27CD-4413-840B-0832E39148D9}">
      <dgm:prSet/>
      <dgm:spPr/>
      <dgm:t>
        <a:bodyPr/>
        <a:lstStyle/>
        <a:p>
          <a:pPr algn="ctr" rtl="0"/>
          <a:r>
            <a:rPr lang="en-US" dirty="0" smtClean="0">
              <a:latin typeface="Baskerville Old Face" pitchFamily="18" charset="0"/>
            </a:rPr>
            <a:t>Deep Correction</a:t>
          </a:r>
          <a:endParaRPr lang="en-US" dirty="0">
            <a:latin typeface="Baskerville Old Face" pitchFamily="18" charset="0"/>
          </a:endParaRPr>
        </a:p>
      </dgm:t>
    </dgm:pt>
    <dgm:pt modelId="{8EAACE7B-BADB-4A7C-B30D-EE495CD2AD04}" type="parTrans" cxnId="{08991605-8A67-4019-9B37-98660DEE407F}">
      <dgm:prSet/>
      <dgm:spPr/>
      <dgm:t>
        <a:bodyPr/>
        <a:lstStyle/>
        <a:p>
          <a:pPr algn="ctr"/>
          <a:endParaRPr lang="en-US">
            <a:latin typeface="Baskerville Old Face" pitchFamily="18" charset="0"/>
          </a:endParaRPr>
        </a:p>
      </dgm:t>
    </dgm:pt>
    <dgm:pt modelId="{9C0E6CB9-1B4F-40B2-ADBD-515AD876A599}" type="sibTrans" cxnId="{08991605-8A67-4019-9B37-98660DEE407F}">
      <dgm:prSet/>
      <dgm:spPr/>
      <dgm:t>
        <a:bodyPr/>
        <a:lstStyle/>
        <a:p>
          <a:pPr algn="ctr"/>
          <a:endParaRPr lang="en-US">
            <a:latin typeface="Baskerville Old Face" pitchFamily="18" charset="0"/>
          </a:endParaRPr>
        </a:p>
      </dgm:t>
    </dgm:pt>
    <dgm:pt modelId="{8668C285-DDAF-42B9-AE4B-298853FFA5B4}">
      <dgm:prSet/>
      <dgm:spPr/>
      <dgm:t>
        <a:bodyPr/>
        <a:lstStyle/>
        <a:p>
          <a:pPr algn="ctr" rtl="0"/>
          <a:r>
            <a:rPr lang="en-US" dirty="0" err="1" smtClean="0">
              <a:latin typeface="Baskerville Old Face" pitchFamily="18" charset="0"/>
            </a:rPr>
            <a:t>Traning</a:t>
          </a:r>
          <a:r>
            <a:rPr lang="en-US" dirty="0" smtClean="0">
              <a:latin typeface="Baskerville Old Face" pitchFamily="18" charset="0"/>
            </a:rPr>
            <a:t>  &amp;  Testing</a:t>
          </a:r>
          <a:endParaRPr lang="en-US" dirty="0">
            <a:latin typeface="Baskerville Old Face" pitchFamily="18" charset="0"/>
          </a:endParaRPr>
        </a:p>
      </dgm:t>
    </dgm:pt>
    <dgm:pt modelId="{5359A8FC-E0B0-4555-8E01-1ADE9B2C8FE3}" type="parTrans" cxnId="{CA025C24-9903-4C75-B3E0-F979FB917898}">
      <dgm:prSet/>
      <dgm:spPr/>
      <dgm:t>
        <a:bodyPr/>
        <a:lstStyle/>
        <a:p>
          <a:pPr algn="ctr"/>
          <a:endParaRPr lang="en-US">
            <a:latin typeface="Baskerville Old Face" pitchFamily="18" charset="0"/>
          </a:endParaRPr>
        </a:p>
      </dgm:t>
    </dgm:pt>
    <dgm:pt modelId="{5E8EE089-3C70-4655-AAA1-3980976F75DD}" type="sibTrans" cxnId="{CA025C24-9903-4C75-B3E0-F979FB917898}">
      <dgm:prSet/>
      <dgm:spPr/>
      <dgm:t>
        <a:bodyPr/>
        <a:lstStyle/>
        <a:p>
          <a:pPr algn="ctr"/>
          <a:endParaRPr lang="en-US">
            <a:latin typeface="Baskerville Old Face" pitchFamily="18" charset="0"/>
          </a:endParaRPr>
        </a:p>
      </dgm:t>
    </dgm:pt>
    <dgm:pt modelId="{81C9733D-74B4-49D1-A2A4-32539745285C}">
      <dgm:prSet/>
      <dgm:spPr/>
      <dgm:t>
        <a:bodyPr/>
        <a:lstStyle/>
        <a:p>
          <a:pPr algn="ctr" rtl="0"/>
          <a:r>
            <a:rPr lang="en-US" dirty="0" smtClean="0">
              <a:latin typeface="Baskerville Old Face" pitchFamily="18" charset="0"/>
            </a:rPr>
            <a:t>Voice Based Web Application</a:t>
          </a:r>
          <a:endParaRPr lang="en-US" dirty="0">
            <a:latin typeface="Baskerville Old Face" pitchFamily="18" charset="0"/>
          </a:endParaRPr>
        </a:p>
      </dgm:t>
    </dgm:pt>
    <dgm:pt modelId="{0CE82DF5-F8EB-48A0-B44E-5E14574AF331}" type="parTrans" cxnId="{669A06CB-1944-4C13-AEB3-3CF3ECF92A22}">
      <dgm:prSet/>
      <dgm:spPr/>
      <dgm:t>
        <a:bodyPr/>
        <a:lstStyle/>
        <a:p>
          <a:pPr algn="ctr"/>
          <a:endParaRPr lang="en-US">
            <a:latin typeface="Baskerville Old Face" pitchFamily="18" charset="0"/>
          </a:endParaRPr>
        </a:p>
      </dgm:t>
    </dgm:pt>
    <dgm:pt modelId="{2A6DA89E-681D-4030-9880-5182F723B69C}" type="sibTrans" cxnId="{669A06CB-1944-4C13-AEB3-3CF3ECF92A22}">
      <dgm:prSet/>
      <dgm:spPr/>
      <dgm:t>
        <a:bodyPr/>
        <a:lstStyle/>
        <a:p>
          <a:pPr algn="ctr"/>
          <a:endParaRPr lang="en-US">
            <a:latin typeface="Baskerville Old Face" pitchFamily="18" charset="0"/>
          </a:endParaRPr>
        </a:p>
      </dgm:t>
    </dgm:pt>
    <dgm:pt modelId="{DF4D1CA9-1C78-4B9C-BBC1-5A3C2D03A683}">
      <dgm:prSet/>
      <dgm:spPr/>
      <dgm:t>
        <a:bodyPr/>
        <a:lstStyle/>
        <a:p>
          <a:pPr algn="ctr" rtl="0"/>
          <a:r>
            <a:rPr lang="en-US" dirty="0" smtClean="0">
              <a:latin typeface="Baskerville Old Face" pitchFamily="18" charset="0"/>
            </a:rPr>
            <a:t>Integration</a:t>
          </a:r>
          <a:endParaRPr lang="en-US" dirty="0">
            <a:latin typeface="Baskerville Old Face" pitchFamily="18" charset="0"/>
          </a:endParaRPr>
        </a:p>
      </dgm:t>
    </dgm:pt>
    <dgm:pt modelId="{16A237C8-6F12-4253-A8C4-A9BBC9683BB7}" type="parTrans" cxnId="{2A6AC7C0-DD61-4323-920F-329EE7949BA2}">
      <dgm:prSet/>
      <dgm:spPr/>
      <dgm:t>
        <a:bodyPr/>
        <a:lstStyle/>
        <a:p>
          <a:pPr algn="ctr"/>
          <a:endParaRPr lang="en-US">
            <a:latin typeface="Baskerville Old Face" pitchFamily="18" charset="0"/>
          </a:endParaRPr>
        </a:p>
      </dgm:t>
    </dgm:pt>
    <dgm:pt modelId="{90C881BF-7FC8-46D7-A042-AE052C305909}" type="sibTrans" cxnId="{2A6AC7C0-DD61-4323-920F-329EE7949BA2}">
      <dgm:prSet/>
      <dgm:spPr/>
      <dgm:t>
        <a:bodyPr/>
        <a:lstStyle/>
        <a:p>
          <a:pPr algn="ctr"/>
          <a:endParaRPr lang="en-US">
            <a:latin typeface="Baskerville Old Face" pitchFamily="18" charset="0"/>
          </a:endParaRPr>
        </a:p>
      </dgm:t>
    </dgm:pt>
    <dgm:pt modelId="{1D07170B-7742-4C3F-8594-A8B37CFE3B59}">
      <dgm:prSet/>
      <dgm:spPr/>
      <dgm:t>
        <a:bodyPr/>
        <a:lstStyle/>
        <a:p>
          <a:pPr algn="ctr" rtl="0"/>
          <a:r>
            <a:rPr lang="en-US" dirty="0" smtClean="0">
              <a:latin typeface="Baskerville Old Face" pitchFamily="18" charset="0"/>
            </a:rPr>
            <a:t>Punctuated</a:t>
          </a:r>
          <a:r>
            <a:rPr lang="en-US" baseline="0" dirty="0" smtClean="0">
              <a:latin typeface="Baskerville Old Face" pitchFamily="18" charset="0"/>
            </a:rPr>
            <a:t> Output</a:t>
          </a:r>
          <a:endParaRPr lang="en-US" dirty="0">
            <a:latin typeface="Baskerville Old Face" pitchFamily="18" charset="0"/>
          </a:endParaRPr>
        </a:p>
      </dgm:t>
    </dgm:pt>
    <dgm:pt modelId="{19070D4D-2025-4814-8BB5-0FD4B4755909}" type="parTrans" cxnId="{D91A1E56-6DF3-447C-9FAB-7514202FC850}">
      <dgm:prSet/>
      <dgm:spPr/>
      <dgm:t>
        <a:bodyPr/>
        <a:lstStyle/>
        <a:p>
          <a:pPr algn="ctr"/>
          <a:endParaRPr lang="en-US">
            <a:latin typeface="Baskerville Old Face" pitchFamily="18" charset="0"/>
          </a:endParaRPr>
        </a:p>
      </dgm:t>
    </dgm:pt>
    <dgm:pt modelId="{7F2C9AE7-FD68-43D1-9903-33EB5E55284E}" type="sibTrans" cxnId="{D91A1E56-6DF3-447C-9FAB-7514202FC850}">
      <dgm:prSet/>
      <dgm:spPr/>
      <dgm:t>
        <a:bodyPr/>
        <a:lstStyle/>
        <a:p>
          <a:pPr algn="ctr"/>
          <a:endParaRPr lang="en-US">
            <a:latin typeface="Baskerville Old Face" pitchFamily="18" charset="0"/>
          </a:endParaRPr>
        </a:p>
      </dgm:t>
    </dgm:pt>
    <dgm:pt modelId="{AC27EA0D-2D71-4C83-90BC-45A34BA671AD}" type="pres">
      <dgm:prSet presAssocID="{D8A8399D-F45D-4776-BDFA-B77874D5A6CD}" presName="linearFlow" presStyleCnt="0">
        <dgm:presLayoutVars>
          <dgm:resizeHandles val="exact"/>
        </dgm:presLayoutVars>
      </dgm:prSet>
      <dgm:spPr/>
      <dgm:t>
        <a:bodyPr/>
        <a:lstStyle/>
        <a:p>
          <a:endParaRPr lang="en-US"/>
        </a:p>
      </dgm:t>
    </dgm:pt>
    <dgm:pt modelId="{723D728B-60C2-4695-8350-F1D60F2FA475}" type="pres">
      <dgm:prSet presAssocID="{FE5C4F77-C67C-45C3-8D82-CD369007502F}" presName="node" presStyleLbl="node1" presStyleIdx="0" presStyleCnt="8">
        <dgm:presLayoutVars>
          <dgm:bulletEnabled val="1"/>
        </dgm:presLayoutVars>
      </dgm:prSet>
      <dgm:spPr/>
      <dgm:t>
        <a:bodyPr/>
        <a:lstStyle/>
        <a:p>
          <a:endParaRPr lang="en-US"/>
        </a:p>
      </dgm:t>
    </dgm:pt>
    <dgm:pt modelId="{4D140868-4486-4133-AB1C-D9B8CFB96BC0}" type="pres">
      <dgm:prSet presAssocID="{F4E184BD-0237-4796-A845-3863F738E8DD}" presName="sibTrans" presStyleLbl="sibTrans2D1" presStyleIdx="0" presStyleCnt="7"/>
      <dgm:spPr/>
      <dgm:t>
        <a:bodyPr/>
        <a:lstStyle/>
        <a:p>
          <a:endParaRPr lang="en-US"/>
        </a:p>
      </dgm:t>
    </dgm:pt>
    <dgm:pt modelId="{5626D8C4-CB28-4078-AA23-61C86F51E037}" type="pres">
      <dgm:prSet presAssocID="{F4E184BD-0237-4796-A845-3863F738E8DD}" presName="connectorText" presStyleLbl="sibTrans2D1" presStyleIdx="0" presStyleCnt="7"/>
      <dgm:spPr/>
      <dgm:t>
        <a:bodyPr/>
        <a:lstStyle/>
        <a:p>
          <a:endParaRPr lang="en-US"/>
        </a:p>
      </dgm:t>
    </dgm:pt>
    <dgm:pt modelId="{2EA1E4C3-052F-47E5-BE77-E75433865C6C}" type="pres">
      <dgm:prSet presAssocID="{578BD23D-6343-4335-9D7B-30E8B8308B82}" presName="node" presStyleLbl="node1" presStyleIdx="1" presStyleCnt="8">
        <dgm:presLayoutVars>
          <dgm:bulletEnabled val="1"/>
        </dgm:presLayoutVars>
      </dgm:prSet>
      <dgm:spPr/>
      <dgm:t>
        <a:bodyPr/>
        <a:lstStyle/>
        <a:p>
          <a:endParaRPr lang="en-US"/>
        </a:p>
      </dgm:t>
    </dgm:pt>
    <dgm:pt modelId="{FD9F3CB5-8CAB-42AE-92BE-476BE70F202D}" type="pres">
      <dgm:prSet presAssocID="{F2E6DAB6-BD53-468A-93F8-2ACF63D0443D}" presName="sibTrans" presStyleLbl="sibTrans2D1" presStyleIdx="1" presStyleCnt="7"/>
      <dgm:spPr/>
      <dgm:t>
        <a:bodyPr/>
        <a:lstStyle/>
        <a:p>
          <a:endParaRPr lang="en-US"/>
        </a:p>
      </dgm:t>
    </dgm:pt>
    <dgm:pt modelId="{6DCD86C3-305B-4BA1-9857-128005EE5C51}" type="pres">
      <dgm:prSet presAssocID="{F2E6DAB6-BD53-468A-93F8-2ACF63D0443D}" presName="connectorText" presStyleLbl="sibTrans2D1" presStyleIdx="1" presStyleCnt="7"/>
      <dgm:spPr/>
      <dgm:t>
        <a:bodyPr/>
        <a:lstStyle/>
        <a:p>
          <a:endParaRPr lang="en-US"/>
        </a:p>
      </dgm:t>
    </dgm:pt>
    <dgm:pt modelId="{1A0D54BC-3A60-4AB5-8128-F82EC02E5E26}" type="pres">
      <dgm:prSet presAssocID="{C3C43737-CD41-4826-AB22-31B694EB2DC6}" presName="node" presStyleLbl="node1" presStyleIdx="2" presStyleCnt="8">
        <dgm:presLayoutVars>
          <dgm:bulletEnabled val="1"/>
        </dgm:presLayoutVars>
      </dgm:prSet>
      <dgm:spPr/>
      <dgm:t>
        <a:bodyPr/>
        <a:lstStyle/>
        <a:p>
          <a:endParaRPr lang="en-US"/>
        </a:p>
      </dgm:t>
    </dgm:pt>
    <dgm:pt modelId="{EAA67E57-C09F-4177-ABE0-D1BE63BB6B43}" type="pres">
      <dgm:prSet presAssocID="{A575D07D-B4B7-4E66-9D2F-5139A05730E4}" presName="sibTrans" presStyleLbl="sibTrans2D1" presStyleIdx="2" presStyleCnt="7"/>
      <dgm:spPr/>
      <dgm:t>
        <a:bodyPr/>
        <a:lstStyle/>
        <a:p>
          <a:endParaRPr lang="en-US"/>
        </a:p>
      </dgm:t>
    </dgm:pt>
    <dgm:pt modelId="{D07520E1-D5EC-45F5-8BCB-8A371EB2750E}" type="pres">
      <dgm:prSet presAssocID="{A575D07D-B4B7-4E66-9D2F-5139A05730E4}" presName="connectorText" presStyleLbl="sibTrans2D1" presStyleIdx="2" presStyleCnt="7"/>
      <dgm:spPr/>
      <dgm:t>
        <a:bodyPr/>
        <a:lstStyle/>
        <a:p>
          <a:endParaRPr lang="en-US"/>
        </a:p>
      </dgm:t>
    </dgm:pt>
    <dgm:pt modelId="{910A9693-B9F8-462C-A695-E9CA2110729D}" type="pres">
      <dgm:prSet presAssocID="{FD11D158-27CD-4413-840B-0832E39148D9}" presName="node" presStyleLbl="node1" presStyleIdx="3" presStyleCnt="8">
        <dgm:presLayoutVars>
          <dgm:bulletEnabled val="1"/>
        </dgm:presLayoutVars>
      </dgm:prSet>
      <dgm:spPr/>
      <dgm:t>
        <a:bodyPr/>
        <a:lstStyle/>
        <a:p>
          <a:endParaRPr lang="en-US"/>
        </a:p>
      </dgm:t>
    </dgm:pt>
    <dgm:pt modelId="{EBA0EF3C-26D4-4937-AFBB-6A985978D746}" type="pres">
      <dgm:prSet presAssocID="{9C0E6CB9-1B4F-40B2-ADBD-515AD876A599}" presName="sibTrans" presStyleLbl="sibTrans2D1" presStyleIdx="3" presStyleCnt="7"/>
      <dgm:spPr/>
      <dgm:t>
        <a:bodyPr/>
        <a:lstStyle/>
        <a:p>
          <a:endParaRPr lang="en-US"/>
        </a:p>
      </dgm:t>
    </dgm:pt>
    <dgm:pt modelId="{94F23C17-A475-448A-AFA5-5D41DE73A5E8}" type="pres">
      <dgm:prSet presAssocID="{9C0E6CB9-1B4F-40B2-ADBD-515AD876A599}" presName="connectorText" presStyleLbl="sibTrans2D1" presStyleIdx="3" presStyleCnt="7"/>
      <dgm:spPr/>
      <dgm:t>
        <a:bodyPr/>
        <a:lstStyle/>
        <a:p>
          <a:endParaRPr lang="en-US"/>
        </a:p>
      </dgm:t>
    </dgm:pt>
    <dgm:pt modelId="{F0C37CE5-5EE6-4686-830A-2F4476CFBD3B}" type="pres">
      <dgm:prSet presAssocID="{8668C285-DDAF-42B9-AE4B-298853FFA5B4}" presName="node" presStyleLbl="node1" presStyleIdx="4" presStyleCnt="8" custScaleX="121424">
        <dgm:presLayoutVars>
          <dgm:bulletEnabled val="1"/>
        </dgm:presLayoutVars>
      </dgm:prSet>
      <dgm:spPr/>
      <dgm:t>
        <a:bodyPr/>
        <a:lstStyle/>
        <a:p>
          <a:endParaRPr lang="en-US"/>
        </a:p>
      </dgm:t>
    </dgm:pt>
    <dgm:pt modelId="{2B9D28A5-1643-4755-8DE1-9144A2485062}" type="pres">
      <dgm:prSet presAssocID="{5E8EE089-3C70-4655-AAA1-3980976F75DD}" presName="sibTrans" presStyleLbl="sibTrans2D1" presStyleIdx="4" presStyleCnt="7"/>
      <dgm:spPr/>
      <dgm:t>
        <a:bodyPr/>
        <a:lstStyle/>
        <a:p>
          <a:endParaRPr lang="en-US"/>
        </a:p>
      </dgm:t>
    </dgm:pt>
    <dgm:pt modelId="{E6320D80-E81A-4F99-8222-E63C0867C571}" type="pres">
      <dgm:prSet presAssocID="{5E8EE089-3C70-4655-AAA1-3980976F75DD}" presName="connectorText" presStyleLbl="sibTrans2D1" presStyleIdx="4" presStyleCnt="7"/>
      <dgm:spPr/>
      <dgm:t>
        <a:bodyPr/>
        <a:lstStyle/>
        <a:p>
          <a:endParaRPr lang="en-US"/>
        </a:p>
      </dgm:t>
    </dgm:pt>
    <dgm:pt modelId="{74CE2970-A148-435F-967D-1FEE4BFBA8F3}" type="pres">
      <dgm:prSet presAssocID="{81C9733D-74B4-49D1-A2A4-32539745285C}" presName="node" presStyleLbl="node1" presStyleIdx="5" presStyleCnt="8" custScaleX="186254">
        <dgm:presLayoutVars>
          <dgm:bulletEnabled val="1"/>
        </dgm:presLayoutVars>
      </dgm:prSet>
      <dgm:spPr/>
      <dgm:t>
        <a:bodyPr/>
        <a:lstStyle/>
        <a:p>
          <a:endParaRPr lang="en-US"/>
        </a:p>
      </dgm:t>
    </dgm:pt>
    <dgm:pt modelId="{58E89BF9-A95B-4E60-A1D6-18ED5469ADDB}" type="pres">
      <dgm:prSet presAssocID="{2A6DA89E-681D-4030-9880-5182F723B69C}" presName="sibTrans" presStyleLbl="sibTrans2D1" presStyleIdx="5" presStyleCnt="7"/>
      <dgm:spPr/>
      <dgm:t>
        <a:bodyPr/>
        <a:lstStyle/>
        <a:p>
          <a:endParaRPr lang="en-US"/>
        </a:p>
      </dgm:t>
    </dgm:pt>
    <dgm:pt modelId="{5A955899-327E-483C-87A5-8344233D7570}" type="pres">
      <dgm:prSet presAssocID="{2A6DA89E-681D-4030-9880-5182F723B69C}" presName="connectorText" presStyleLbl="sibTrans2D1" presStyleIdx="5" presStyleCnt="7"/>
      <dgm:spPr/>
      <dgm:t>
        <a:bodyPr/>
        <a:lstStyle/>
        <a:p>
          <a:endParaRPr lang="en-US"/>
        </a:p>
      </dgm:t>
    </dgm:pt>
    <dgm:pt modelId="{0995E480-91A0-4662-BCC1-210157976C7D}" type="pres">
      <dgm:prSet presAssocID="{DF4D1CA9-1C78-4B9C-BBC1-5A3C2D03A683}" presName="node" presStyleLbl="node1" presStyleIdx="6" presStyleCnt="8">
        <dgm:presLayoutVars>
          <dgm:bulletEnabled val="1"/>
        </dgm:presLayoutVars>
      </dgm:prSet>
      <dgm:spPr/>
      <dgm:t>
        <a:bodyPr/>
        <a:lstStyle/>
        <a:p>
          <a:endParaRPr lang="en-US"/>
        </a:p>
      </dgm:t>
    </dgm:pt>
    <dgm:pt modelId="{A04656A5-2F32-4C28-803C-63A7F1BB15CE}" type="pres">
      <dgm:prSet presAssocID="{90C881BF-7FC8-46D7-A042-AE052C305909}" presName="sibTrans" presStyleLbl="sibTrans2D1" presStyleIdx="6" presStyleCnt="7"/>
      <dgm:spPr/>
      <dgm:t>
        <a:bodyPr/>
        <a:lstStyle/>
        <a:p>
          <a:endParaRPr lang="en-US"/>
        </a:p>
      </dgm:t>
    </dgm:pt>
    <dgm:pt modelId="{86C5FDA1-02CC-4FAC-B2BE-13B70893F70C}" type="pres">
      <dgm:prSet presAssocID="{90C881BF-7FC8-46D7-A042-AE052C305909}" presName="connectorText" presStyleLbl="sibTrans2D1" presStyleIdx="6" presStyleCnt="7"/>
      <dgm:spPr/>
      <dgm:t>
        <a:bodyPr/>
        <a:lstStyle/>
        <a:p>
          <a:endParaRPr lang="en-US"/>
        </a:p>
      </dgm:t>
    </dgm:pt>
    <dgm:pt modelId="{1D8734DA-D0C8-48E5-93A4-0708A0C08AEC}" type="pres">
      <dgm:prSet presAssocID="{1D07170B-7742-4C3F-8594-A8B37CFE3B59}" presName="node" presStyleLbl="node1" presStyleIdx="7" presStyleCnt="8">
        <dgm:presLayoutVars>
          <dgm:bulletEnabled val="1"/>
        </dgm:presLayoutVars>
      </dgm:prSet>
      <dgm:spPr/>
      <dgm:t>
        <a:bodyPr/>
        <a:lstStyle/>
        <a:p>
          <a:endParaRPr lang="en-US"/>
        </a:p>
      </dgm:t>
    </dgm:pt>
  </dgm:ptLst>
  <dgm:cxnLst>
    <dgm:cxn modelId="{53587BB2-038C-4A24-9F25-734EEC5212A2}" type="presOf" srcId="{2A6DA89E-681D-4030-9880-5182F723B69C}" destId="{5A955899-327E-483C-87A5-8344233D7570}" srcOrd="1" destOrd="0" presId="urn:microsoft.com/office/officeart/2005/8/layout/process2"/>
    <dgm:cxn modelId="{10B99EB8-C643-4C3A-BB8F-AD1856D4C408}" type="presOf" srcId="{F4E184BD-0237-4796-A845-3863F738E8DD}" destId="{5626D8C4-CB28-4078-AA23-61C86F51E037}" srcOrd="1" destOrd="0" presId="urn:microsoft.com/office/officeart/2005/8/layout/process2"/>
    <dgm:cxn modelId="{B05AF886-1DA0-4036-8ABD-29A0C77C7795}" type="presOf" srcId="{A575D07D-B4B7-4E66-9D2F-5139A05730E4}" destId="{D07520E1-D5EC-45F5-8BCB-8A371EB2750E}" srcOrd="1" destOrd="0" presId="urn:microsoft.com/office/officeart/2005/8/layout/process2"/>
    <dgm:cxn modelId="{A381DACA-7BD5-4FC5-BD78-01D84E5862D2}" type="presOf" srcId="{5E8EE089-3C70-4655-AAA1-3980976F75DD}" destId="{E6320D80-E81A-4F99-8222-E63C0867C571}" srcOrd="1" destOrd="0" presId="urn:microsoft.com/office/officeart/2005/8/layout/process2"/>
    <dgm:cxn modelId="{D253379E-C50A-4C18-B95D-6BEF3E5695D5}" type="presOf" srcId="{2A6DA89E-681D-4030-9880-5182F723B69C}" destId="{58E89BF9-A95B-4E60-A1D6-18ED5469ADDB}" srcOrd="0" destOrd="0" presId="urn:microsoft.com/office/officeart/2005/8/layout/process2"/>
    <dgm:cxn modelId="{5C994A8D-0A27-4E3A-8D0E-E6664002ACBB}" type="presOf" srcId="{90C881BF-7FC8-46D7-A042-AE052C305909}" destId="{86C5FDA1-02CC-4FAC-B2BE-13B70893F70C}" srcOrd="1" destOrd="0" presId="urn:microsoft.com/office/officeart/2005/8/layout/process2"/>
    <dgm:cxn modelId="{08991605-8A67-4019-9B37-98660DEE407F}" srcId="{D8A8399D-F45D-4776-BDFA-B77874D5A6CD}" destId="{FD11D158-27CD-4413-840B-0832E39148D9}" srcOrd="3" destOrd="0" parTransId="{8EAACE7B-BADB-4A7C-B30D-EE495CD2AD04}" sibTransId="{9C0E6CB9-1B4F-40B2-ADBD-515AD876A599}"/>
    <dgm:cxn modelId="{2A6AC7C0-DD61-4323-920F-329EE7949BA2}" srcId="{D8A8399D-F45D-4776-BDFA-B77874D5A6CD}" destId="{DF4D1CA9-1C78-4B9C-BBC1-5A3C2D03A683}" srcOrd="6" destOrd="0" parTransId="{16A237C8-6F12-4253-A8C4-A9BBC9683BB7}" sibTransId="{90C881BF-7FC8-46D7-A042-AE052C305909}"/>
    <dgm:cxn modelId="{125D7981-E739-48C9-BF7E-FF7BEB6BA275}" type="presOf" srcId="{F2E6DAB6-BD53-468A-93F8-2ACF63D0443D}" destId="{6DCD86C3-305B-4BA1-9857-128005EE5C51}" srcOrd="1" destOrd="0" presId="urn:microsoft.com/office/officeart/2005/8/layout/process2"/>
    <dgm:cxn modelId="{0F5B0CC7-CABE-490B-A9A0-C416DE200047}" type="presOf" srcId="{F2E6DAB6-BD53-468A-93F8-2ACF63D0443D}" destId="{FD9F3CB5-8CAB-42AE-92BE-476BE70F202D}" srcOrd="0" destOrd="0" presId="urn:microsoft.com/office/officeart/2005/8/layout/process2"/>
    <dgm:cxn modelId="{B519E765-C49D-414E-B9CE-8CE23E24861D}" type="presOf" srcId="{D8A8399D-F45D-4776-BDFA-B77874D5A6CD}" destId="{AC27EA0D-2D71-4C83-90BC-45A34BA671AD}" srcOrd="0" destOrd="0" presId="urn:microsoft.com/office/officeart/2005/8/layout/process2"/>
    <dgm:cxn modelId="{669A06CB-1944-4C13-AEB3-3CF3ECF92A22}" srcId="{D8A8399D-F45D-4776-BDFA-B77874D5A6CD}" destId="{81C9733D-74B4-49D1-A2A4-32539745285C}" srcOrd="5" destOrd="0" parTransId="{0CE82DF5-F8EB-48A0-B44E-5E14574AF331}" sibTransId="{2A6DA89E-681D-4030-9880-5182F723B69C}"/>
    <dgm:cxn modelId="{C0E038E6-A0FF-456B-A310-46582575D234}" srcId="{D8A8399D-F45D-4776-BDFA-B77874D5A6CD}" destId="{578BD23D-6343-4335-9D7B-30E8B8308B82}" srcOrd="1" destOrd="0" parTransId="{58B19BEA-0008-4A2F-8E21-0D08A5FA21E7}" sibTransId="{F2E6DAB6-BD53-468A-93F8-2ACF63D0443D}"/>
    <dgm:cxn modelId="{24B37A48-AFC0-46CF-985E-4406EE9CBD14}" type="presOf" srcId="{90C881BF-7FC8-46D7-A042-AE052C305909}" destId="{A04656A5-2F32-4C28-803C-63A7F1BB15CE}" srcOrd="0" destOrd="0" presId="urn:microsoft.com/office/officeart/2005/8/layout/process2"/>
    <dgm:cxn modelId="{7FCEC759-2807-4905-AD87-68F92D21E5BD}" type="presOf" srcId="{81C9733D-74B4-49D1-A2A4-32539745285C}" destId="{74CE2970-A148-435F-967D-1FEE4BFBA8F3}" srcOrd="0" destOrd="0" presId="urn:microsoft.com/office/officeart/2005/8/layout/process2"/>
    <dgm:cxn modelId="{F5C1E3F1-039E-45C9-B1AF-7F99F604EF39}" type="presOf" srcId="{8668C285-DDAF-42B9-AE4B-298853FFA5B4}" destId="{F0C37CE5-5EE6-4686-830A-2F4476CFBD3B}" srcOrd="0" destOrd="0" presId="urn:microsoft.com/office/officeart/2005/8/layout/process2"/>
    <dgm:cxn modelId="{BB05755B-CDE6-40C7-A22D-43F2F6C6E9AC}" type="presOf" srcId="{9C0E6CB9-1B4F-40B2-ADBD-515AD876A599}" destId="{94F23C17-A475-448A-AFA5-5D41DE73A5E8}" srcOrd="1" destOrd="0" presId="urn:microsoft.com/office/officeart/2005/8/layout/process2"/>
    <dgm:cxn modelId="{CA025C24-9903-4C75-B3E0-F979FB917898}" srcId="{D8A8399D-F45D-4776-BDFA-B77874D5A6CD}" destId="{8668C285-DDAF-42B9-AE4B-298853FFA5B4}" srcOrd="4" destOrd="0" parTransId="{5359A8FC-E0B0-4555-8E01-1ADE9B2C8FE3}" sibTransId="{5E8EE089-3C70-4655-AAA1-3980976F75DD}"/>
    <dgm:cxn modelId="{7712442F-F30C-436F-9234-E83BC46985C6}" type="presOf" srcId="{C3C43737-CD41-4826-AB22-31B694EB2DC6}" destId="{1A0D54BC-3A60-4AB5-8128-F82EC02E5E26}" srcOrd="0" destOrd="0" presId="urn:microsoft.com/office/officeart/2005/8/layout/process2"/>
    <dgm:cxn modelId="{2FCAE279-1586-4C2B-8C70-C46C1542E675}" type="presOf" srcId="{9C0E6CB9-1B4F-40B2-ADBD-515AD876A599}" destId="{EBA0EF3C-26D4-4937-AFBB-6A985978D746}" srcOrd="0" destOrd="0" presId="urn:microsoft.com/office/officeart/2005/8/layout/process2"/>
    <dgm:cxn modelId="{CAA67F27-89EE-4A09-A611-C87C64549C67}" srcId="{D8A8399D-F45D-4776-BDFA-B77874D5A6CD}" destId="{FE5C4F77-C67C-45C3-8D82-CD369007502F}" srcOrd="0" destOrd="0" parTransId="{F07037A0-1BF2-4A39-8552-CD37C79C4D44}" sibTransId="{F4E184BD-0237-4796-A845-3863F738E8DD}"/>
    <dgm:cxn modelId="{A9772B7B-D16C-4326-81EA-12889B0E0C2A}" type="presOf" srcId="{DF4D1CA9-1C78-4B9C-BBC1-5A3C2D03A683}" destId="{0995E480-91A0-4662-BCC1-210157976C7D}" srcOrd="0" destOrd="0" presId="urn:microsoft.com/office/officeart/2005/8/layout/process2"/>
    <dgm:cxn modelId="{D91A1E56-6DF3-447C-9FAB-7514202FC850}" srcId="{D8A8399D-F45D-4776-BDFA-B77874D5A6CD}" destId="{1D07170B-7742-4C3F-8594-A8B37CFE3B59}" srcOrd="7" destOrd="0" parTransId="{19070D4D-2025-4814-8BB5-0FD4B4755909}" sibTransId="{7F2C9AE7-FD68-43D1-9903-33EB5E55284E}"/>
    <dgm:cxn modelId="{7439EA0D-235A-4AE8-A543-3277483E407F}" type="presOf" srcId="{FD11D158-27CD-4413-840B-0832E39148D9}" destId="{910A9693-B9F8-462C-A695-E9CA2110729D}" srcOrd="0" destOrd="0" presId="urn:microsoft.com/office/officeart/2005/8/layout/process2"/>
    <dgm:cxn modelId="{ACAFA814-F91F-48CB-A3E1-A2C1124B2608}" type="presOf" srcId="{578BD23D-6343-4335-9D7B-30E8B8308B82}" destId="{2EA1E4C3-052F-47E5-BE77-E75433865C6C}" srcOrd="0" destOrd="0" presId="urn:microsoft.com/office/officeart/2005/8/layout/process2"/>
    <dgm:cxn modelId="{9CA12AD1-759F-4D90-9FE5-3CB4915010E7}" srcId="{D8A8399D-F45D-4776-BDFA-B77874D5A6CD}" destId="{C3C43737-CD41-4826-AB22-31B694EB2DC6}" srcOrd="2" destOrd="0" parTransId="{9DA95613-AE7C-4F90-9EAB-C98E0D5ED4DF}" sibTransId="{A575D07D-B4B7-4E66-9D2F-5139A05730E4}"/>
    <dgm:cxn modelId="{630095FD-7CE2-4186-A504-5FB3CE47D5C0}" type="presOf" srcId="{5E8EE089-3C70-4655-AAA1-3980976F75DD}" destId="{2B9D28A5-1643-4755-8DE1-9144A2485062}" srcOrd="0" destOrd="0" presId="urn:microsoft.com/office/officeart/2005/8/layout/process2"/>
    <dgm:cxn modelId="{D4FF3988-4E1C-4014-97F9-079747A470AA}" type="presOf" srcId="{F4E184BD-0237-4796-A845-3863F738E8DD}" destId="{4D140868-4486-4133-AB1C-D9B8CFB96BC0}" srcOrd="0" destOrd="0" presId="urn:microsoft.com/office/officeart/2005/8/layout/process2"/>
    <dgm:cxn modelId="{F5BB284F-C52B-474C-A9A7-0E23490FF921}" type="presOf" srcId="{1D07170B-7742-4C3F-8594-A8B37CFE3B59}" destId="{1D8734DA-D0C8-48E5-93A4-0708A0C08AEC}" srcOrd="0" destOrd="0" presId="urn:microsoft.com/office/officeart/2005/8/layout/process2"/>
    <dgm:cxn modelId="{9C9B071F-DDA8-4B5E-BF30-A274604D3A0D}" type="presOf" srcId="{FE5C4F77-C67C-45C3-8D82-CD369007502F}" destId="{723D728B-60C2-4695-8350-F1D60F2FA475}" srcOrd="0" destOrd="0" presId="urn:microsoft.com/office/officeart/2005/8/layout/process2"/>
    <dgm:cxn modelId="{808EB2AA-E6EC-4329-B205-2AA638F95AE0}" type="presOf" srcId="{A575D07D-B4B7-4E66-9D2F-5139A05730E4}" destId="{EAA67E57-C09F-4177-ABE0-D1BE63BB6B43}" srcOrd="0" destOrd="0" presId="urn:microsoft.com/office/officeart/2005/8/layout/process2"/>
    <dgm:cxn modelId="{2FC48B88-4951-4820-B774-DB5D782B9F18}" type="presParOf" srcId="{AC27EA0D-2D71-4C83-90BC-45A34BA671AD}" destId="{723D728B-60C2-4695-8350-F1D60F2FA475}" srcOrd="0" destOrd="0" presId="urn:microsoft.com/office/officeart/2005/8/layout/process2"/>
    <dgm:cxn modelId="{75524F02-839F-4FA0-B029-BF8E5A960B2E}" type="presParOf" srcId="{AC27EA0D-2D71-4C83-90BC-45A34BA671AD}" destId="{4D140868-4486-4133-AB1C-D9B8CFB96BC0}" srcOrd="1" destOrd="0" presId="urn:microsoft.com/office/officeart/2005/8/layout/process2"/>
    <dgm:cxn modelId="{2F09FF6A-355E-4850-BBBB-C48114B86F9A}" type="presParOf" srcId="{4D140868-4486-4133-AB1C-D9B8CFB96BC0}" destId="{5626D8C4-CB28-4078-AA23-61C86F51E037}" srcOrd="0" destOrd="0" presId="urn:microsoft.com/office/officeart/2005/8/layout/process2"/>
    <dgm:cxn modelId="{3C0E556D-DC61-47E7-89E9-6D6256629BF9}" type="presParOf" srcId="{AC27EA0D-2D71-4C83-90BC-45A34BA671AD}" destId="{2EA1E4C3-052F-47E5-BE77-E75433865C6C}" srcOrd="2" destOrd="0" presId="urn:microsoft.com/office/officeart/2005/8/layout/process2"/>
    <dgm:cxn modelId="{14535D38-E7F4-42B1-8665-EE20ADDB6F50}" type="presParOf" srcId="{AC27EA0D-2D71-4C83-90BC-45A34BA671AD}" destId="{FD9F3CB5-8CAB-42AE-92BE-476BE70F202D}" srcOrd="3" destOrd="0" presId="urn:microsoft.com/office/officeart/2005/8/layout/process2"/>
    <dgm:cxn modelId="{D36C1F77-ECE1-4DE2-A923-ACCA0E29586A}" type="presParOf" srcId="{FD9F3CB5-8CAB-42AE-92BE-476BE70F202D}" destId="{6DCD86C3-305B-4BA1-9857-128005EE5C51}" srcOrd="0" destOrd="0" presId="urn:microsoft.com/office/officeart/2005/8/layout/process2"/>
    <dgm:cxn modelId="{6776C992-84F0-48E1-88D9-09A9C397171C}" type="presParOf" srcId="{AC27EA0D-2D71-4C83-90BC-45A34BA671AD}" destId="{1A0D54BC-3A60-4AB5-8128-F82EC02E5E26}" srcOrd="4" destOrd="0" presId="urn:microsoft.com/office/officeart/2005/8/layout/process2"/>
    <dgm:cxn modelId="{796C466B-F558-48A8-B0F4-4B34CBF0185E}" type="presParOf" srcId="{AC27EA0D-2D71-4C83-90BC-45A34BA671AD}" destId="{EAA67E57-C09F-4177-ABE0-D1BE63BB6B43}" srcOrd="5" destOrd="0" presId="urn:microsoft.com/office/officeart/2005/8/layout/process2"/>
    <dgm:cxn modelId="{F1DB5145-48F3-497C-BF2C-A1374130CCDD}" type="presParOf" srcId="{EAA67E57-C09F-4177-ABE0-D1BE63BB6B43}" destId="{D07520E1-D5EC-45F5-8BCB-8A371EB2750E}" srcOrd="0" destOrd="0" presId="urn:microsoft.com/office/officeart/2005/8/layout/process2"/>
    <dgm:cxn modelId="{66E01D5C-7698-4D4F-B4BB-E3495081A200}" type="presParOf" srcId="{AC27EA0D-2D71-4C83-90BC-45A34BA671AD}" destId="{910A9693-B9F8-462C-A695-E9CA2110729D}" srcOrd="6" destOrd="0" presId="urn:microsoft.com/office/officeart/2005/8/layout/process2"/>
    <dgm:cxn modelId="{1EBBD6FB-81D2-40C5-AE8F-56142E31710A}" type="presParOf" srcId="{AC27EA0D-2D71-4C83-90BC-45A34BA671AD}" destId="{EBA0EF3C-26D4-4937-AFBB-6A985978D746}" srcOrd="7" destOrd="0" presId="urn:microsoft.com/office/officeart/2005/8/layout/process2"/>
    <dgm:cxn modelId="{65CC9964-3E40-47FA-901E-1A0A38CAF347}" type="presParOf" srcId="{EBA0EF3C-26D4-4937-AFBB-6A985978D746}" destId="{94F23C17-A475-448A-AFA5-5D41DE73A5E8}" srcOrd="0" destOrd="0" presId="urn:microsoft.com/office/officeart/2005/8/layout/process2"/>
    <dgm:cxn modelId="{8C924079-20C0-4525-B81A-2444718976B7}" type="presParOf" srcId="{AC27EA0D-2D71-4C83-90BC-45A34BA671AD}" destId="{F0C37CE5-5EE6-4686-830A-2F4476CFBD3B}" srcOrd="8" destOrd="0" presId="urn:microsoft.com/office/officeart/2005/8/layout/process2"/>
    <dgm:cxn modelId="{5BC2B90D-8C4B-464B-932E-D9A6980222AA}" type="presParOf" srcId="{AC27EA0D-2D71-4C83-90BC-45A34BA671AD}" destId="{2B9D28A5-1643-4755-8DE1-9144A2485062}" srcOrd="9" destOrd="0" presId="urn:microsoft.com/office/officeart/2005/8/layout/process2"/>
    <dgm:cxn modelId="{55775915-D9B8-45A5-872D-2B81B37DB1A0}" type="presParOf" srcId="{2B9D28A5-1643-4755-8DE1-9144A2485062}" destId="{E6320D80-E81A-4F99-8222-E63C0867C571}" srcOrd="0" destOrd="0" presId="urn:microsoft.com/office/officeart/2005/8/layout/process2"/>
    <dgm:cxn modelId="{BF4326F4-1453-4787-8B28-21D8C8392256}" type="presParOf" srcId="{AC27EA0D-2D71-4C83-90BC-45A34BA671AD}" destId="{74CE2970-A148-435F-967D-1FEE4BFBA8F3}" srcOrd="10" destOrd="0" presId="urn:microsoft.com/office/officeart/2005/8/layout/process2"/>
    <dgm:cxn modelId="{B896456B-0696-4C4A-B6DF-191E1911598F}" type="presParOf" srcId="{AC27EA0D-2D71-4C83-90BC-45A34BA671AD}" destId="{58E89BF9-A95B-4E60-A1D6-18ED5469ADDB}" srcOrd="11" destOrd="0" presId="urn:microsoft.com/office/officeart/2005/8/layout/process2"/>
    <dgm:cxn modelId="{6F1B0C37-DB1E-4BD1-8966-E98FE8933C1C}" type="presParOf" srcId="{58E89BF9-A95B-4E60-A1D6-18ED5469ADDB}" destId="{5A955899-327E-483C-87A5-8344233D7570}" srcOrd="0" destOrd="0" presId="urn:microsoft.com/office/officeart/2005/8/layout/process2"/>
    <dgm:cxn modelId="{A517BFFD-A6C7-4809-9199-708D79DC3FA7}" type="presParOf" srcId="{AC27EA0D-2D71-4C83-90BC-45A34BA671AD}" destId="{0995E480-91A0-4662-BCC1-210157976C7D}" srcOrd="12" destOrd="0" presId="urn:microsoft.com/office/officeart/2005/8/layout/process2"/>
    <dgm:cxn modelId="{4B4A44F2-C830-4A2D-AE2B-B815EF162C8D}" type="presParOf" srcId="{AC27EA0D-2D71-4C83-90BC-45A34BA671AD}" destId="{A04656A5-2F32-4C28-803C-63A7F1BB15CE}" srcOrd="13" destOrd="0" presId="urn:microsoft.com/office/officeart/2005/8/layout/process2"/>
    <dgm:cxn modelId="{988183CD-998F-4821-A2D1-FC4DC1783DB8}" type="presParOf" srcId="{A04656A5-2F32-4C28-803C-63A7F1BB15CE}" destId="{86C5FDA1-02CC-4FAC-B2BE-13B70893F70C}" srcOrd="0" destOrd="0" presId="urn:microsoft.com/office/officeart/2005/8/layout/process2"/>
    <dgm:cxn modelId="{F12F821C-C1D3-4DA2-9992-DA85FF826B8E}" type="presParOf" srcId="{AC27EA0D-2D71-4C83-90BC-45A34BA671AD}" destId="{1D8734DA-D0C8-48E5-93A4-0708A0C08AEC}" srcOrd="14" destOrd="0" presId="urn:microsoft.com/office/officeart/2005/8/layout/process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23D728B-60C2-4695-8350-F1D60F2FA475}">
      <dsp:nvSpPr>
        <dsp:cNvPr id="0" name=""/>
        <dsp:cNvSpPr/>
      </dsp:nvSpPr>
      <dsp:spPr>
        <a:xfrm>
          <a:off x="3267075" y="1190"/>
          <a:ext cx="1695450" cy="423862"/>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n-US" sz="1300" kern="1200" dirty="0" smtClean="0">
              <a:latin typeface="Baskerville Old Face" pitchFamily="18" charset="0"/>
            </a:rPr>
            <a:t>Conversational  data</a:t>
          </a:r>
          <a:endParaRPr lang="en-US" sz="1300" kern="1200" dirty="0">
            <a:latin typeface="Baskerville Old Face" pitchFamily="18" charset="0"/>
          </a:endParaRPr>
        </a:p>
      </dsp:txBody>
      <dsp:txXfrm>
        <a:off x="3267075" y="1190"/>
        <a:ext cx="1695450" cy="423862"/>
      </dsp:txXfrm>
    </dsp:sp>
    <dsp:sp modelId="{4D140868-4486-4133-AB1C-D9B8CFB96BC0}">
      <dsp:nvSpPr>
        <dsp:cNvPr id="0" name=""/>
        <dsp:cNvSpPr/>
      </dsp:nvSpPr>
      <dsp:spPr>
        <a:xfrm rot="5400000">
          <a:off x="4035325" y="435649"/>
          <a:ext cx="158948" cy="190738"/>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latin typeface="Baskerville Old Face" pitchFamily="18" charset="0"/>
          </a:endParaRPr>
        </a:p>
      </dsp:txBody>
      <dsp:txXfrm rot="5400000">
        <a:off x="4035325" y="435649"/>
        <a:ext cx="158948" cy="190738"/>
      </dsp:txXfrm>
    </dsp:sp>
    <dsp:sp modelId="{2EA1E4C3-052F-47E5-BE77-E75433865C6C}">
      <dsp:nvSpPr>
        <dsp:cNvPr id="0" name=""/>
        <dsp:cNvSpPr/>
      </dsp:nvSpPr>
      <dsp:spPr>
        <a:xfrm>
          <a:off x="3267075" y="636984"/>
          <a:ext cx="1695450" cy="423862"/>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n-US" sz="1300" kern="1200" dirty="0" smtClean="0">
              <a:latin typeface="Baskerville Old Face" pitchFamily="18" charset="0"/>
            </a:rPr>
            <a:t>Preprocessing</a:t>
          </a:r>
          <a:endParaRPr lang="en-US" sz="1300" kern="1200" dirty="0">
            <a:latin typeface="Baskerville Old Face" pitchFamily="18" charset="0"/>
          </a:endParaRPr>
        </a:p>
      </dsp:txBody>
      <dsp:txXfrm>
        <a:off x="3267075" y="636984"/>
        <a:ext cx="1695450" cy="423862"/>
      </dsp:txXfrm>
    </dsp:sp>
    <dsp:sp modelId="{FD9F3CB5-8CAB-42AE-92BE-476BE70F202D}">
      <dsp:nvSpPr>
        <dsp:cNvPr id="0" name=""/>
        <dsp:cNvSpPr/>
      </dsp:nvSpPr>
      <dsp:spPr>
        <a:xfrm rot="5400000">
          <a:off x="4035325" y="1071443"/>
          <a:ext cx="158948" cy="190738"/>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latin typeface="Baskerville Old Face" pitchFamily="18" charset="0"/>
          </a:endParaRPr>
        </a:p>
      </dsp:txBody>
      <dsp:txXfrm rot="5400000">
        <a:off x="4035325" y="1071443"/>
        <a:ext cx="158948" cy="190738"/>
      </dsp:txXfrm>
    </dsp:sp>
    <dsp:sp modelId="{1A0D54BC-3A60-4AB5-8128-F82EC02E5E26}">
      <dsp:nvSpPr>
        <dsp:cNvPr id="0" name=""/>
        <dsp:cNvSpPr/>
      </dsp:nvSpPr>
      <dsp:spPr>
        <a:xfrm>
          <a:off x="3267075" y="1272778"/>
          <a:ext cx="1695450" cy="423862"/>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n-US" sz="1300" kern="1200" dirty="0" err="1" smtClean="0">
              <a:latin typeface="Baskerville Old Face" pitchFamily="18" charset="0"/>
            </a:rPr>
            <a:t>Seq</a:t>
          </a:r>
          <a:r>
            <a:rPr lang="en-US" sz="1300" kern="1200" dirty="0" smtClean="0">
              <a:latin typeface="Baskerville Old Face" pitchFamily="18" charset="0"/>
            </a:rPr>
            <a:t>-To-</a:t>
          </a:r>
          <a:r>
            <a:rPr lang="en-US" sz="1300" kern="1200" dirty="0" err="1" smtClean="0">
              <a:latin typeface="Baskerville Old Face" pitchFamily="18" charset="0"/>
            </a:rPr>
            <a:t>Seq</a:t>
          </a:r>
          <a:r>
            <a:rPr lang="en-US" sz="1300" kern="1200" dirty="0" smtClean="0">
              <a:latin typeface="Baskerville Old Face" pitchFamily="18" charset="0"/>
            </a:rPr>
            <a:t>  Model</a:t>
          </a:r>
          <a:endParaRPr lang="en-US" sz="1300" kern="1200" dirty="0">
            <a:latin typeface="Baskerville Old Face" pitchFamily="18" charset="0"/>
          </a:endParaRPr>
        </a:p>
      </dsp:txBody>
      <dsp:txXfrm>
        <a:off x="3267075" y="1272778"/>
        <a:ext cx="1695450" cy="423862"/>
      </dsp:txXfrm>
    </dsp:sp>
    <dsp:sp modelId="{EAA67E57-C09F-4177-ABE0-D1BE63BB6B43}">
      <dsp:nvSpPr>
        <dsp:cNvPr id="0" name=""/>
        <dsp:cNvSpPr/>
      </dsp:nvSpPr>
      <dsp:spPr>
        <a:xfrm rot="5400000">
          <a:off x="4035325" y="1707237"/>
          <a:ext cx="158948" cy="190738"/>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latin typeface="Baskerville Old Face" pitchFamily="18" charset="0"/>
          </a:endParaRPr>
        </a:p>
      </dsp:txBody>
      <dsp:txXfrm rot="5400000">
        <a:off x="4035325" y="1707237"/>
        <a:ext cx="158948" cy="190738"/>
      </dsp:txXfrm>
    </dsp:sp>
    <dsp:sp modelId="{910A9693-B9F8-462C-A695-E9CA2110729D}">
      <dsp:nvSpPr>
        <dsp:cNvPr id="0" name=""/>
        <dsp:cNvSpPr/>
      </dsp:nvSpPr>
      <dsp:spPr>
        <a:xfrm>
          <a:off x="3267075" y="1908571"/>
          <a:ext cx="1695450" cy="423862"/>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n-US" sz="1300" kern="1200" dirty="0" smtClean="0">
              <a:latin typeface="Baskerville Old Face" pitchFamily="18" charset="0"/>
            </a:rPr>
            <a:t>Deep Correction</a:t>
          </a:r>
          <a:endParaRPr lang="en-US" sz="1300" kern="1200" dirty="0">
            <a:latin typeface="Baskerville Old Face" pitchFamily="18" charset="0"/>
          </a:endParaRPr>
        </a:p>
      </dsp:txBody>
      <dsp:txXfrm>
        <a:off x="3267075" y="1908571"/>
        <a:ext cx="1695450" cy="423862"/>
      </dsp:txXfrm>
    </dsp:sp>
    <dsp:sp modelId="{EBA0EF3C-26D4-4937-AFBB-6A985978D746}">
      <dsp:nvSpPr>
        <dsp:cNvPr id="0" name=""/>
        <dsp:cNvSpPr/>
      </dsp:nvSpPr>
      <dsp:spPr>
        <a:xfrm rot="5400000">
          <a:off x="4035325" y="2343030"/>
          <a:ext cx="158948" cy="190738"/>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latin typeface="Baskerville Old Face" pitchFamily="18" charset="0"/>
          </a:endParaRPr>
        </a:p>
      </dsp:txBody>
      <dsp:txXfrm rot="5400000">
        <a:off x="4035325" y="2343030"/>
        <a:ext cx="158948" cy="190738"/>
      </dsp:txXfrm>
    </dsp:sp>
    <dsp:sp modelId="{F0C37CE5-5EE6-4686-830A-2F4476CFBD3B}">
      <dsp:nvSpPr>
        <dsp:cNvPr id="0" name=""/>
        <dsp:cNvSpPr/>
      </dsp:nvSpPr>
      <dsp:spPr>
        <a:xfrm>
          <a:off x="3085458" y="2544365"/>
          <a:ext cx="2058683" cy="423862"/>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n-US" sz="1300" kern="1200" dirty="0" err="1" smtClean="0">
              <a:latin typeface="Baskerville Old Face" pitchFamily="18" charset="0"/>
            </a:rPr>
            <a:t>Traning</a:t>
          </a:r>
          <a:r>
            <a:rPr lang="en-US" sz="1300" kern="1200" dirty="0" smtClean="0">
              <a:latin typeface="Baskerville Old Face" pitchFamily="18" charset="0"/>
            </a:rPr>
            <a:t>  &amp;  Testing</a:t>
          </a:r>
          <a:endParaRPr lang="en-US" sz="1300" kern="1200" dirty="0">
            <a:latin typeface="Baskerville Old Face" pitchFamily="18" charset="0"/>
          </a:endParaRPr>
        </a:p>
      </dsp:txBody>
      <dsp:txXfrm>
        <a:off x="3085458" y="2544365"/>
        <a:ext cx="2058683" cy="423862"/>
      </dsp:txXfrm>
    </dsp:sp>
    <dsp:sp modelId="{2B9D28A5-1643-4755-8DE1-9144A2485062}">
      <dsp:nvSpPr>
        <dsp:cNvPr id="0" name=""/>
        <dsp:cNvSpPr/>
      </dsp:nvSpPr>
      <dsp:spPr>
        <a:xfrm rot="5400000">
          <a:off x="4035325" y="2978824"/>
          <a:ext cx="158948" cy="190738"/>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latin typeface="Baskerville Old Face" pitchFamily="18" charset="0"/>
          </a:endParaRPr>
        </a:p>
      </dsp:txBody>
      <dsp:txXfrm rot="5400000">
        <a:off x="4035325" y="2978824"/>
        <a:ext cx="158948" cy="190738"/>
      </dsp:txXfrm>
    </dsp:sp>
    <dsp:sp modelId="{74CE2970-A148-435F-967D-1FEE4BFBA8F3}">
      <dsp:nvSpPr>
        <dsp:cNvPr id="0" name=""/>
        <dsp:cNvSpPr/>
      </dsp:nvSpPr>
      <dsp:spPr>
        <a:xfrm>
          <a:off x="2535878" y="3180159"/>
          <a:ext cx="3157843" cy="423862"/>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n-US" sz="1300" kern="1200" dirty="0" smtClean="0">
              <a:latin typeface="Baskerville Old Face" pitchFamily="18" charset="0"/>
            </a:rPr>
            <a:t>Voice Based Web Application</a:t>
          </a:r>
          <a:endParaRPr lang="en-US" sz="1300" kern="1200" dirty="0">
            <a:latin typeface="Baskerville Old Face" pitchFamily="18" charset="0"/>
          </a:endParaRPr>
        </a:p>
      </dsp:txBody>
      <dsp:txXfrm>
        <a:off x="2535878" y="3180159"/>
        <a:ext cx="3157843" cy="423862"/>
      </dsp:txXfrm>
    </dsp:sp>
    <dsp:sp modelId="{58E89BF9-A95B-4E60-A1D6-18ED5469ADDB}">
      <dsp:nvSpPr>
        <dsp:cNvPr id="0" name=""/>
        <dsp:cNvSpPr/>
      </dsp:nvSpPr>
      <dsp:spPr>
        <a:xfrm rot="5400000">
          <a:off x="4035325" y="3614618"/>
          <a:ext cx="158948" cy="190738"/>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latin typeface="Baskerville Old Face" pitchFamily="18" charset="0"/>
          </a:endParaRPr>
        </a:p>
      </dsp:txBody>
      <dsp:txXfrm rot="5400000">
        <a:off x="4035325" y="3614618"/>
        <a:ext cx="158948" cy="190738"/>
      </dsp:txXfrm>
    </dsp:sp>
    <dsp:sp modelId="{0995E480-91A0-4662-BCC1-210157976C7D}">
      <dsp:nvSpPr>
        <dsp:cNvPr id="0" name=""/>
        <dsp:cNvSpPr/>
      </dsp:nvSpPr>
      <dsp:spPr>
        <a:xfrm>
          <a:off x="3267075" y="3815953"/>
          <a:ext cx="1695450" cy="423862"/>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n-US" sz="1300" kern="1200" dirty="0" smtClean="0">
              <a:latin typeface="Baskerville Old Face" pitchFamily="18" charset="0"/>
            </a:rPr>
            <a:t>Integration</a:t>
          </a:r>
          <a:endParaRPr lang="en-US" sz="1300" kern="1200" dirty="0">
            <a:latin typeface="Baskerville Old Face" pitchFamily="18" charset="0"/>
          </a:endParaRPr>
        </a:p>
      </dsp:txBody>
      <dsp:txXfrm>
        <a:off x="3267075" y="3815953"/>
        <a:ext cx="1695450" cy="423862"/>
      </dsp:txXfrm>
    </dsp:sp>
    <dsp:sp modelId="{A04656A5-2F32-4C28-803C-63A7F1BB15CE}">
      <dsp:nvSpPr>
        <dsp:cNvPr id="0" name=""/>
        <dsp:cNvSpPr/>
      </dsp:nvSpPr>
      <dsp:spPr>
        <a:xfrm rot="5400000">
          <a:off x="4035325" y="4250412"/>
          <a:ext cx="158948" cy="190738"/>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latin typeface="Baskerville Old Face" pitchFamily="18" charset="0"/>
          </a:endParaRPr>
        </a:p>
      </dsp:txBody>
      <dsp:txXfrm rot="5400000">
        <a:off x="4035325" y="4250412"/>
        <a:ext cx="158948" cy="190738"/>
      </dsp:txXfrm>
    </dsp:sp>
    <dsp:sp modelId="{1D8734DA-D0C8-48E5-93A4-0708A0C08AEC}">
      <dsp:nvSpPr>
        <dsp:cNvPr id="0" name=""/>
        <dsp:cNvSpPr/>
      </dsp:nvSpPr>
      <dsp:spPr>
        <a:xfrm>
          <a:off x="3267075" y="4451746"/>
          <a:ext cx="1695450" cy="423862"/>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n-US" sz="1300" kern="1200" dirty="0" smtClean="0">
              <a:latin typeface="Baskerville Old Face" pitchFamily="18" charset="0"/>
            </a:rPr>
            <a:t>Punctuated</a:t>
          </a:r>
          <a:r>
            <a:rPr lang="en-US" sz="1300" kern="1200" baseline="0" dirty="0" smtClean="0">
              <a:latin typeface="Baskerville Old Face" pitchFamily="18" charset="0"/>
            </a:rPr>
            <a:t> Output</a:t>
          </a:r>
          <a:endParaRPr lang="en-US" sz="1300" kern="1200" dirty="0">
            <a:latin typeface="Baskerville Old Face" pitchFamily="18" charset="0"/>
          </a:endParaRPr>
        </a:p>
      </dsp:txBody>
      <dsp:txXfrm>
        <a:off x="3267075" y="4451746"/>
        <a:ext cx="1695450" cy="423862"/>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73939D2-7DA7-4DB5-88FB-81B6DDC2BA17}" type="datetimeFigureOut">
              <a:rPr lang="en-US" smtClean="0"/>
              <a:pPr/>
              <a:t>4/24/2019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CA801B-92C3-4636-86AB-EDEBE4CF713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3939D2-7DA7-4DB5-88FB-81B6DDC2BA17}" type="datetimeFigureOut">
              <a:rPr lang="en-US" smtClean="0"/>
              <a:pPr/>
              <a:t>4/24/2019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CA801B-92C3-4636-86AB-EDEBE4CF713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3939D2-7DA7-4DB5-88FB-81B6DDC2BA17}" type="datetimeFigureOut">
              <a:rPr lang="en-US" smtClean="0"/>
              <a:pPr/>
              <a:t>4/24/2019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CA801B-92C3-4636-86AB-EDEBE4CF713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3939D2-7DA7-4DB5-88FB-81B6DDC2BA17}" type="datetimeFigureOut">
              <a:rPr lang="en-US" smtClean="0"/>
              <a:pPr/>
              <a:t>4/24/2019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CA801B-92C3-4636-86AB-EDEBE4CF713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3939D2-7DA7-4DB5-88FB-81B6DDC2BA17}" type="datetimeFigureOut">
              <a:rPr lang="en-US" smtClean="0"/>
              <a:pPr/>
              <a:t>4/24/2019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CA801B-92C3-4636-86AB-EDEBE4CF713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73939D2-7DA7-4DB5-88FB-81B6DDC2BA17}" type="datetimeFigureOut">
              <a:rPr lang="en-US" smtClean="0"/>
              <a:pPr/>
              <a:t>4/24/2019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CA801B-92C3-4636-86AB-EDEBE4CF713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73939D2-7DA7-4DB5-88FB-81B6DDC2BA17}" type="datetimeFigureOut">
              <a:rPr lang="en-US" smtClean="0"/>
              <a:pPr/>
              <a:t>4/24/2019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CA801B-92C3-4636-86AB-EDEBE4CF713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73939D2-7DA7-4DB5-88FB-81B6DDC2BA17}" type="datetimeFigureOut">
              <a:rPr lang="en-US" smtClean="0"/>
              <a:pPr/>
              <a:t>4/24/2019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CA801B-92C3-4636-86AB-EDEBE4CF713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3939D2-7DA7-4DB5-88FB-81B6DDC2BA17}" type="datetimeFigureOut">
              <a:rPr lang="en-US" smtClean="0"/>
              <a:pPr/>
              <a:t>4/24/2019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CA801B-92C3-4636-86AB-EDEBE4CF713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3939D2-7DA7-4DB5-88FB-81B6DDC2BA17}" type="datetimeFigureOut">
              <a:rPr lang="en-US" smtClean="0"/>
              <a:pPr/>
              <a:t>4/24/2019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CA801B-92C3-4636-86AB-EDEBE4CF713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3939D2-7DA7-4DB5-88FB-81B6DDC2BA17}" type="datetimeFigureOut">
              <a:rPr lang="en-US" smtClean="0"/>
              <a:pPr/>
              <a:t>4/24/2019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CA801B-92C3-4636-86AB-EDEBE4CF713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3939D2-7DA7-4DB5-88FB-81B6DDC2BA17}" type="datetimeFigureOut">
              <a:rPr lang="en-US" smtClean="0"/>
              <a:pPr/>
              <a:t>4/24/2019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CA801B-92C3-4636-86AB-EDEBE4CF713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057400"/>
            <a:ext cx="8686800" cy="1981200"/>
          </a:xfrm>
        </p:spPr>
        <p:txBody>
          <a:bodyPr>
            <a:noAutofit/>
          </a:bodyPr>
          <a:lstStyle/>
          <a:p>
            <a:pPr algn="ctr"/>
            <a:r>
              <a:rPr lang="en-US" sz="9600" dirty="0" smtClean="0">
                <a:solidFill>
                  <a:schemeClr val="bg1"/>
                </a:solidFill>
                <a:latin typeface="Baskerville Old Face" pitchFamily="18" charset="0"/>
              </a:rPr>
              <a:t>VEDITOR</a:t>
            </a:r>
            <a:r>
              <a:rPr lang="en-US" sz="3200" dirty="0" smtClean="0">
                <a:solidFill>
                  <a:schemeClr val="bg1"/>
                </a:solidFill>
                <a:latin typeface="Baskerville Old Face" pitchFamily="18" charset="0"/>
              </a:rPr>
              <a:t/>
            </a:r>
            <a:br>
              <a:rPr lang="en-US" sz="3200" dirty="0" smtClean="0">
                <a:solidFill>
                  <a:schemeClr val="bg1"/>
                </a:solidFill>
                <a:latin typeface="Baskerville Old Face" pitchFamily="18" charset="0"/>
              </a:rPr>
            </a:br>
            <a:r>
              <a:rPr lang="en-US" sz="3200" dirty="0" smtClean="0">
                <a:solidFill>
                  <a:schemeClr val="bg1"/>
                </a:solidFill>
                <a:latin typeface="Baskerville Old Face" pitchFamily="18" charset="0"/>
              </a:rPr>
              <a:t>   </a:t>
            </a:r>
            <a:r>
              <a:rPr lang="en-US" sz="4000" dirty="0" smtClean="0">
                <a:solidFill>
                  <a:schemeClr val="bg1"/>
                </a:solidFill>
                <a:latin typeface="Baskerville Old Face" pitchFamily="18" charset="0"/>
              </a:rPr>
              <a:t>A Voice-based Text Editor</a:t>
            </a:r>
            <a:endParaRPr lang="en-US" sz="4000" dirty="0">
              <a:solidFill>
                <a:schemeClr val="bg1"/>
              </a:solidFill>
              <a:latin typeface="Baskerville Old Face"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4800" dirty="0" smtClean="0">
                <a:solidFill>
                  <a:srgbClr val="FFFF00"/>
                </a:solidFill>
                <a:latin typeface="Baskerville Old Face" pitchFamily="18" charset="0"/>
              </a:rPr>
              <a:t>Working Model</a:t>
            </a:r>
            <a:endParaRPr lang="en-US" sz="4800" dirty="0">
              <a:solidFill>
                <a:srgbClr val="FFFF00"/>
              </a:solidFill>
              <a:latin typeface="Baskerville Old Face" pitchFamily="18" charset="0"/>
            </a:endParaRPr>
          </a:p>
        </p:txBody>
      </p:sp>
      <p:graphicFrame>
        <p:nvGraphicFramePr>
          <p:cNvPr id="16" name="Content Placeholder 15"/>
          <p:cNvGraphicFramePr>
            <a:graphicFrameLocks noGrp="1"/>
          </p:cNvGraphicFramePr>
          <p:nvPr>
            <p:ph idx="1"/>
          </p:nvPr>
        </p:nvGraphicFramePr>
        <p:xfrm>
          <a:off x="457200" y="1600200"/>
          <a:ext cx="8229600"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0" name="Right Brace 19"/>
          <p:cNvSpPr/>
          <p:nvPr/>
        </p:nvSpPr>
        <p:spPr>
          <a:xfrm>
            <a:off x="5486400" y="1676400"/>
            <a:ext cx="457200" cy="381000"/>
          </a:xfrm>
          <a:prstGeom prst="rightBrace">
            <a:avLst>
              <a:gd name="adj1" fmla="val 8333"/>
              <a:gd name="adj2" fmla="val 48974"/>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chemeClr val="bg1"/>
              </a:solidFill>
            </a:endParaRPr>
          </a:p>
        </p:txBody>
      </p:sp>
      <p:sp>
        <p:nvSpPr>
          <p:cNvPr id="21" name="TextBox 20"/>
          <p:cNvSpPr txBox="1"/>
          <p:nvPr/>
        </p:nvSpPr>
        <p:spPr>
          <a:xfrm>
            <a:off x="6019800" y="1676400"/>
            <a:ext cx="1752600" cy="369332"/>
          </a:xfrm>
          <a:prstGeom prst="rect">
            <a:avLst/>
          </a:prstGeom>
          <a:noFill/>
        </p:spPr>
        <p:txBody>
          <a:bodyPr wrap="square" rtlCol="0">
            <a:spAutoFit/>
          </a:bodyPr>
          <a:lstStyle/>
          <a:p>
            <a:r>
              <a:rPr lang="en-US" dirty="0" smtClean="0">
                <a:solidFill>
                  <a:schemeClr val="bg1"/>
                </a:solidFill>
                <a:latin typeface="Baskerville Old Face" pitchFamily="18" charset="0"/>
              </a:rPr>
              <a:t>Data Collection</a:t>
            </a:r>
            <a:endParaRPr lang="en-US" dirty="0">
              <a:solidFill>
                <a:schemeClr val="bg1"/>
              </a:solidFill>
              <a:latin typeface="Baskerville Old Face" pitchFamily="18" charset="0"/>
            </a:endParaRPr>
          </a:p>
        </p:txBody>
      </p:sp>
      <p:sp>
        <p:nvSpPr>
          <p:cNvPr id="22" name="Right Brace 21"/>
          <p:cNvSpPr/>
          <p:nvPr/>
        </p:nvSpPr>
        <p:spPr>
          <a:xfrm flipV="1">
            <a:off x="5638800" y="3048000"/>
            <a:ext cx="457200" cy="990600"/>
          </a:xfrm>
          <a:prstGeom prst="rightBrace">
            <a:avLst>
              <a:gd name="adj1" fmla="val 0"/>
              <a:gd name="adj2" fmla="val 48974"/>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chemeClr val="bg1"/>
              </a:solidFill>
            </a:endParaRPr>
          </a:p>
        </p:txBody>
      </p:sp>
      <p:sp>
        <p:nvSpPr>
          <p:cNvPr id="25" name="Right Brace 24"/>
          <p:cNvSpPr/>
          <p:nvPr/>
        </p:nvSpPr>
        <p:spPr>
          <a:xfrm>
            <a:off x="5791200" y="5334000"/>
            <a:ext cx="457200" cy="990600"/>
          </a:xfrm>
          <a:prstGeom prst="rightBrace">
            <a:avLst>
              <a:gd name="adj1" fmla="val 8333"/>
              <a:gd name="adj2" fmla="val 48974"/>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chemeClr val="bg1"/>
              </a:solidFill>
            </a:endParaRPr>
          </a:p>
        </p:txBody>
      </p:sp>
      <p:sp>
        <p:nvSpPr>
          <p:cNvPr id="27" name="TextBox 26"/>
          <p:cNvSpPr txBox="1"/>
          <p:nvPr/>
        </p:nvSpPr>
        <p:spPr>
          <a:xfrm>
            <a:off x="6477000" y="5562600"/>
            <a:ext cx="1371600" cy="369332"/>
          </a:xfrm>
          <a:prstGeom prst="rect">
            <a:avLst/>
          </a:prstGeom>
          <a:noFill/>
        </p:spPr>
        <p:txBody>
          <a:bodyPr wrap="square" rtlCol="0">
            <a:spAutoFit/>
          </a:bodyPr>
          <a:lstStyle/>
          <a:p>
            <a:r>
              <a:rPr lang="en-US" dirty="0" smtClean="0">
                <a:solidFill>
                  <a:schemeClr val="bg1"/>
                </a:solidFill>
                <a:latin typeface="Baskerville Old Face" pitchFamily="18" charset="0"/>
              </a:rPr>
              <a:t>Output</a:t>
            </a:r>
          </a:p>
        </p:txBody>
      </p:sp>
      <p:sp>
        <p:nvSpPr>
          <p:cNvPr id="10" name="TextBox 9"/>
          <p:cNvSpPr txBox="1"/>
          <p:nvPr/>
        </p:nvSpPr>
        <p:spPr>
          <a:xfrm>
            <a:off x="6248400" y="3276600"/>
            <a:ext cx="1752600" cy="369332"/>
          </a:xfrm>
          <a:prstGeom prst="rect">
            <a:avLst/>
          </a:prstGeom>
          <a:noFill/>
        </p:spPr>
        <p:txBody>
          <a:bodyPr wrap="square" rtlCol="0">
            <a:spAutoFit/>
          </a:bodyPr>
          <a:lstStyle/>
          <a:p>
            <a:r>
              <a:rPr lang="en-US" dirty="0" smtClean="0">
                <a:solidFill>
                  <a:schemeClr val="bg1"/>
                </a:solidFill>
                <a:latin typeface="Baskerville Old Face" pitchFamily="18" charset="0"/>
              </a:rPr>
              <a:t>Model Building</a:t>
            </a:r>
            <a:endParaRPr lang="en-US" dirty="0">
              <a:solidFill>
                <a:schemeClr val="bg1"/>
              </a:solidFill>
              <a:latin typeface="Baskerville Old Face"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800600"/>
            <a:ext cx="7620000" cy="566738"/>
          </a:xfrm>
        </p:spPr>
        <p:txBody>
          <a:bodyPr/>
          <a:lstStyle/>
          <a:p>
            <a:r>
              <a:rPr lang="en-US" dirty="0" smtClean="0">
                <a:solidFill>
                  <a:srgbClr val="D4DF41"/>
                </a:solidFill>
              </a:rPr>
              <a:t>Data Preprocessing</a:t>
            </a:r>
            <a:endParaRPr lang="en-US" dirty="0">
              <a:solidFill>
                <a:srgbClr val="D4DF41"/>
              </a:solidFill>
            </a:endParaRPr>
          </a:p>
        </p:txBody>
      </p:sp>
      <p:sp>
        <p:nvSpPr>
          <p:cNvPr id="5" name="Text Placeholder 4"/>
          <p:cNvSpPr>
            <a:spLocks noGrp="1"/>
          </p:cNvSpPr>
          <p:nvPr>
            <p:ph type="body" sz="half" idx="2"/>
          </p:nvPr>
        </p:nvSpPr>
        <p:spPr>
          <a:xfrm>
            <a:off x="838200" y="5367338"/>
            <a:ext cx="6934200" cy="652462"/>
          </a:xfrm>
        </p:spPr>
        <p:txBody>
          <a:bodyPr>
            <a:normAutofit/>
          </a:bodyPr>
          <a:lstStyle/>
          <a:p>
            <a:pPr>
              <a:buFont typeface="Courier New" pitchFamily="49" charset="0"/>
              <a:buChar char="o"/>
            </a:pPr>
            <a:r>
              <a:rPr lang="en-US" sz="2000" dirty="0" smtClean="0">
                <a:solidFill>
                  <a:schemeClr val="bg1"/>
                </a:solidFill>
              </a:rPr>
              <a:t> </a:t>
            </a:r>
            <a:r>
              <a:rPr lang="en-US" sz="2000" dirty="0" smtClean="0">
                <a:solidFill>
                  <a:schemeClr val="bg1"/>
                </a:solidFill>
              </a:rPr>
              <a:t>Removing new lines(\n) in sample input and output data.</a:t>
            </a:r>
            <a:endParaRPr lang="en-US" sz="2000" dirty="0">
              <a:solidFill>
                <a:schemeClr val="bg1"/>
              </a:solidFill>
            </a:endParaRPr>
          </a:p>
        </p:txBody>
      </p:sp>
      <p:sp>
        <p:nvSpPr>
          <p:cNvPr id="6" name="Picture Placeholder 5"/>
          <p:cNvSpPr>
            <a:spLocks noGrp="1"/>
          </p:cNvSpPr>
          <p:nvPr>
            <p:ph type="pic" idx="1"/>
          </p:nvPr>
        </p:nvSpPr>
        <p:spPr/>
      </p:sp>
      <p:pic>
        <p:nvPicPr>
          <p:cNvPr id="1026" name="Picture 2" descr="D:\MINI PROJECT- II\pro\Screenshot (18).png"/>
          <p:cNvPicPr>
            <a:picLocks noChangeAspect="1" noChangeArrowheads="1"/>
          </p:cNvPicPr>
          <p:nvPr/>
        </p:nvPicPr>
        <p:blipFill>
          <a:blip r:embed="rId2" cstate="print"/>
          <a:srcRect/>
          <a:stretch>
            <a:fillRect/>
          </a:stretch>
        </p:blipFill>
        <p:spPr bwMode="auto">
          <a:xfrm>
            <a:off x="0" y="0"/>
            <a:ext cx="9144000" cy="4696285"/>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343400"/>
            <a:ext cx="7620000" cy="566738"/>
          </a:xfrm>
        </p:spPr>
        <p:txBody>
          <a:bodyPr/>
          <a:lstStyle/>
          <a:p>
            <a:r>
              <a:rPr lang="en-US" dirty="0" smtClean="0">
                <a:solidFill>
                  <a:srgbClr val="D4DF41"/>
                </a:solidFill>
              </a:rPr>
              <a:t>Sequence-To-Sequence </a:t>
            </a:r>
            <a:r>
              <a:rPr lang="en-US" dirty="0" smtClean="0">
                <a:solidFill>
                  <a:srgbClr val="D4DF41"/>
                </a:solidFill>
              </a:rPr>
              <a:t>Model</a:t>
            </a:r>
            <a:endParaRPr lang="en-US" dirty="0">
              <a:solidFill>
                <a:srgbClr val="D4DF41"/>
              </a:solidFill>
            </a:endParaRPr>
          </a:p>
        </p:txBody>
      </p:sp>
      <p:sp>
        <p:nvSpPr>
          <p:cNvPr id="5" name="Text Placeholder 4"/>
          <p:cNvSpPr>
            <a:spLocks noGrp="1"/>
          </p:cNvSpPr>
          <p:nvPr>
            <p:ph type="body" sz="half" idx="2"/>
          </p:nvPr>
        </p:nvSpPr>
        <p:spPr>
          <a:xfrm>
            <a:off x="609600" y="5105400"/>
            <a:ext cx="6934200" cy="1262062"/>
          </a:xfrm>
        </p:spPr>
        <p:txBody>
          <a:bodyPr>
            <a:normAutofit lnSpcReduction="10000"/>
          </a:bodyPr>
          <a:lstStyle/>
          <a:p>
            <a:pPr>
              <a:buFont typeface="Courier New" pitchFamily="49" charset="0"/>
              <a:buChar char="o"/>
            </a:pPr>
            <a:r>
              <a:rPr lang="en-US" sz="2000" dirty="0" smtClean="0">
                <a:solidFill>
                  <a:schemeClr val="bg1"/>
                </a:solidFill>
              </a:rPr>
              <a:t> </a:t>
            </a:r>
            <a:r>
              <a:rPr lang="en-US" sz="2000" dirty="0" smtClean="0">
                <a:solidFill>
                  <a:schemeClr val="bg1"/>
                </a:solidFill>
              </a:rPr>
              <a:t>Training the Sequence to Sequence model( Long Short Term Memory) with sample input and output Sentences.</a:t>
            </a:r>
          </a:p>
          <a:p>
            <a:pPr>
              <a:buFont typeface="Courier New" pitchFamily="49" charset="0"/>
              <a:buChar char="o"/>
            </a:pPr>
            <a:r>
              <a:rPr lang="en-US" sz="2000" dirty="0" smtClean="0">
                <a:solidFill>
                  <a:schemeClr val="bg1"/>
                </a:solidFill>
              </a:rPr>
              <a:t> It maps the fixes length input with a fixed length output and their lengths may differ</a:t>
            </a:r>
            <a:endParaRPr lang="en-US" sz="2000" dirty="0">
              <a:solidFill>
                <a:schemeClr val="bg1"/>
              </a:solidFill>
            </a:endParaRPr>
          </a:p>
        </p:txBody>
      </p:sp>
      <p:pic>
        <p:nvPicPr>
          <p:cNvPr id="2050" name="Picture 2" descr="D:\MINI PROJECT- II\pro\Screenshot (20).png"/>
          <p:cNvPicPr>
            <a:picLocks noChangeAspect="1" noChangeArrowheads="1"/>
          </p:cNvPicPr>
          <p:nvPr/>
        </p:nvPicPr>
        <p:blipFill>
          <a:blip r:embed="rId2" cstate="print"/>
          <a:srcRect/>
          <a:stretch>
            <a:fillRect/>
          </a:stretch>
        </p:blipFill>
        <p:spPr bwMode="auto">
          <a:xfrm>
            <a:off x="0" y="0"/>
            <a:ext cx="9144000" cy="4038600"/>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800600"/>
            <a:ext cx="7620000" cy="566738"/>
          </a:xfrm>
        </p:spPr>
        <p:txBody>
          <a:bodyPr/>
          <a:lstStyle/>
          <a:p>
            <a:r>
              <a:rPr lang="en-US" dirty="0" smtClean="0">
                <a:solidFill>
                  <a:srgbClr val="D4DF41"/>
                </a:solidFill>
              </a:rPr>
              <a:t>Voice based Web Application</a:t>
            </a:r>
            <a:endParaRPr lang="en-US" dirty="0">
              <a:solidFill>
                <a:srgbClr val="D4DF41"/>
              </a:solidFill>
            </a:endParaRPr>
          </a:p>
        </p:txBody>
      </p:sp>
      <p:pic>
        <p:nvPicPr>
          <p:cNvPr id="4" name="Content Placeholder 3" descr="Screenshot (51).png"/>
          <p:cNvPicPr>
            <a:picLocks noGrp="1" noChangeAspect="1"/>
          </p:cNvPicPr>
          <p:nvPr>
            <p:ph type="pic" idx="1"/>
          </p:nvPr>
        </p:nvPicPr>
        <p:blipFill>
          <a:blip r:embed="rId2" cstate="print"/>
          <a:stretch>
            <a:fillRect/>
          </a:stretch>
        </p:blipFill>
        <p:spPr>
          <a:xfrm>
            <a:off x="912614" y="612775"/>
            <a:ext cx="7318771" cy="4114800"/>
          </a:xfrm>
        </p:spPr>
      </p:pic>
      <p:sp>
        <p:nvSpPr>
          <p:cNvPr id="5" name="Text Placeholder 4"/>
          <p:cNvSpPr>
            <a:spLocks noGrp="1"/>
          </p:cNvSpPr>
          <p:nvPr>
            <p:ph type="body" sz="half" idx="2"/>
          </p:nvPr>
        </p:nvSpPr>
        <p:spPr>
          <a:xfrm>
            <a:off x="838200" y="5367338"/>
            <a:ext cx="6934200" cy="804862"/>
          </a:xfrm>
        </p:spPr>
        <p:txBody>
          <a:bodyPr>
            <a:normAutofit/>
          </a:bodyPr>
          <a:lstStyle/>
          <a:p>
            <a:pPr>
              <a:buFont typeface="Courier New" pitchFamily="49" charset="0"/>
              <a:buChar char="o"/>
            </a:pPr>
            <a:r>
              <a:rPr lang="en-US" sz="2000" dirty="0" smtClean="0">
                <a:solidFill>
                  <a:schemeClr val="bg1"/>
                </a:solidFill>
              </a:rPr>
              <a:t> Web-Application with Voice-recognition feature</a:t>
            </a:r>
            <a:endParaRPr lang="en-US" sz="2000" dirty="0">
              <a:solidFill>
                <a:schemeClr val="bg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D4DF41"/>
                </a:solidFill>
              </a:rPr>
              <a:t>Integration using FLASK</a:t>
            </a:r>
            <a:endParaRPr lang="en-US" dirty="0">
              <a:solidFill>
                <a:srgbClr val="D4DF41"/>
              </a:solidFill>
            </a:endParaRPr>
          </a:p>
        </p:txBody>
      </p:sp>
      <p:pic>
        <p:nvPicPr>
          <p:cNvPr id="4098" name="Picture 2" descr="D:\MINI PROJECT- II\pro\Screenshot (19).png"/>
          <p:cNvPicPr>
            <a:picLocks noChangeAspect="1" noChangeArrowheads="1"/>
          </p:cNvPicPr>
          <p:nvPr/>
        </p:nvPicPr>
        <p:blipFill>
          <a:blip r:embed="rId2" cstate="print"/>
          <a:srcRect/>
          <a:stretch>
            <a:fillRect/>
          </a:stretch>
        </p:blipFill>
        <p:spPr bwMode="auto">
          <a:xfrm>
            <a:off x="0" y="1295400"/>
            <a:ext cx="8991600" cy="5410200"/>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D:\MINI PROJECT- II\pro\Screenshot (21).png"/>
          <p:cNvPicPr>
            <a:picLocks noChangeAspect="1" noChangeArrowheads="1"/>
          </p:cNvPicPr>
          <p:nvPr/>
        </p:nvPicPr>
        <p:blipFill>
          <a:blip r:embed="rId2" cstate="print"/>
          <a:srcRect/>
          <a:stretch>
            <a:fillRect/>
          </a:stretch>
        </p:blipFill>
        <p:spPr bwMode="auto">
          <a:xfrm>
            <a:off x="0" y="0"/>
            <a:ext cx="9487297" cy="6858000"/>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41).png"/>
          <p:cNvPicPr>
            <a:picLocks noChangeAspect="1"/>
          </p:cNvPicPr>
          <p:nvPr/>
        </p:nvPicPr>
        <p:blipFill>
          <a:blip r:embed="rId2" cstate="print"/>
          <a:stretch>
            <a:fillRect/>
          </a:stretch>
        </p:blipFill>
        <p:spPr>
          <a:xfrm>
            <a:off x="457200" y="2286000"/>
            <a:ext cx="4114800" cy="3810000"/>
          </a:xfrm>
          <a:prstGeom prst="rect">
            <a:avLst/>
          </a:prstGeom>
        </p:spPr>
      </p:pic>
      <p:sp>
        <p:nvSpPr>
          <p:cNvPr id="5" name="Title 4"/>
          <p:cNvSpPr>
            <a:spLocks noGrp="1"/>
          </p:cNvSpPr>
          <p:nvPr>
            <p:ph type="title"/>
          </p:nvPr>
        </p:nvSpPr>
        <p:spPr/>
        <p:txBody>
          <a:bodyPr/>
          <a:lstStyle/>
          <a:p>
            <a:r>
              <a:rPr lang="en-US" dirty="0" smtClean="0">
                <a:solidFill>
                  <a:srgbClr val="D4DF41"/>
                </a:solidFill>
              </a:rPr>
              <a:t>Example</a:t>
            </a:r>
            <a:endParaRPr lang="en-US" dirty="0">
              <a:solidFill>
                <a:srgbClr val="D4DF41"/>
              </a:solidFill>
            </a:endParaRPr>
          </a:p>
        </p:txBody>
      </p:sp>
      <p:sp>
        <p:nvSpPr>
          <p:cNvPr id="6" name="Text Placeholder 5"/>
          <p:cNvSpPr>
            <a:spLocks noGrp="1"/>
          </p:cNvSpPr>
          <p:nvPr>
            <p:ph type="body" idx="1"/>
          </p:nvPr>
        </p:nvSpPr>
        <p:spPr/>
        <p:txBody>
          <a:bodyPr/>
          <a:lstStyle/>
          <a:p>
            <a:r>
              <a:rPr lang="en-US" dirty="0" smtClean="0">
                <a:solidFill>
                  <a:srgbClr val="D4DF41"/>
                </a:solidFill>
              </a:rPr>
              <a:t>Input</a:t>
            </a:r>
            <a:endParaRPr lang="en-US" dirty="0">
              <a:solidFill>
                <a:srgbClr val="D4DF41"/>
              </a:solidFill>
            </a:endParaRPr>
          </a:p>
        </p:txBody>
      </p:sp>
      <p:sp>
        <p:nvSpPr>
          <p:cNvPr id="8" name="Text Placeholder 7"/>
          <p:cNvSpPr>
            <a:spLocks noGrp="1"/>
          </p:cNvSpPr>
          <p:nvPr>
            <p:ph type="body" sz="quarter" idx="3"/>
          </p:nvPr>
        </p:nvSpPr>
        <p:spPr/>
        <p:txBody>
          <a:bodyPr/>
          <a:lstStyle/>
          <a:p>
            <a:r>
              <a:rPr lang="en-US" dirty="0" smtClean="0">
                <a:solidFill>
                  <a:srgbClr val="D4DF41"/>
                </a:solidFill>
              </a:rPr>
              <a:t>Output</a:t>
            </a:r>
            <a:endParaRPr lang="en-US" dirty="0">
              <a:solidFill>
                <a:srgbClr val="D4DF41"/>
              </a:solidFill>
            </a:endParaRPr>
          </a:p>
        </p:txBody>
      </p:sp>
      <p:pic>
        <p:nvPicPr>
          <p:cNvPr id="10" name="Content Placeholder 9" descr="Screenshot (43).png"/>
          <p:cNvPicPr>
            <a:picLocks noGrp="1" noChangeAspect="1"/>
          </p:cNvPicPr>
          <p:nvPr>
            <p:ph sz="quarter" idx="4"/>
          </p:nvPr>
        </p:nvPicPr>
        <p:blipFill>
          <a:blip r:embed="rId3" cstate="print"/>
          <a:stretch>
            <a:fillRect/>
          </a:stretch>
        </p:blipFill>
        <p:spPr>
          <a:xfrm>
            <a:off x="4645025" y="2286000"/>
            <a:ext cx="4041775" cy="3733800"/>
          </a:xfr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rgbClr val="D4DF41"/>
                </a:solidFill>
              </a:rPr>
              <a:t>Example</a:t>
            </a:r>
            <a:endParaRPr lang="en-US" dirty="0">
              <a:solidFill>
                <a:srgbClr val="D4DF41"/>
              </a:solidFill>
            </a:endParaRPr>
          </a:p>
        </p:txBody>
      </p:sp>
      <p:sp>
        <p:nvSpPr>
          <p:cNvPr id="6" name="Text Placeholder 5"/>
          <p:cNvSpPr>
            <a:spLocks noGrp="1"/>
          </p:cNvSpPr>
          <p:nvPr>
            <p:ph type="body" idx="1"/>
          </p:nvPr>
        </p:nvSpPr>
        <p:spPr/>
        <p:txBody>
          <a:bodyPr/>
          <a:lstStyle/>
          <a:p>
            <a:r>
              <a:rPr lang="en-US" dirty="0" smtClean="0">
                <a:solidFill>
                  <a:srgbClr val="D4DF41"/>
                </a:solidFill>
              </a:rPr>
              <a:t>Input</a:t>
            </a:r>
            <a:endParaRPr lang="en-US" dirty="0">
              <a:solidFill>
                <a:srgbClr val="D4DF41"/>
              </a:solidFill>
            </a:endParaRPr>
          </a:p>
        </p:txBody>
      </p:sp>
      <p:sp>
        <p:nvSpPr>
          <p:cNvPr id="8" name="Text Placeholder 7"/>
          <p:cNvSpPr>
            <a:spLocks noGrp="1"/>
          </p:cNvSpPr>
          <p:nvPr>
            <p:ph type="body" sz="quarter" idx="3"/>
          </p:nvPr>
        </p:nvSpPr>
        <p:spPr/>
        <p:txBody>
          <a:bodyPr/>
          <a:lstStyle/>
          <a:p>
            <a:r>
              <a:rPr lang="en-US" dirty="0" smtClean="0">
                <a:solidFill>
                  <a:srgbClr val="D4DF41"/>
                </a:solidFill>
              </a:rPr>
              <a:t>Output</a:t>
            </a:r>
            <a:endParaRPr lang="en-US" dirty="0">
              <a:solidFill>
                <a:srgbClr val="D4DF41"/>
              </a:solidFill>
            </a:endParaRPr>
          </a:p>
        </p:txBody>
      </p:sp>
      <p:pic>
        <p:nvPicPr>
          <p:cNvPr id="6146" name="Picture 2" descr="D:\MINI PROJECT- II\pro\Screenshot (11).png"/>
          <p:cNvPicPr>
            <a:picLocks noChangeAspect="1" noChangeArrowheads="1"/>
          </p:cNvPicPr>
          <p:nvPr/>
        </p:nvPicPr>
        <p:blipFill>
          <a:blip r:embed="rId2" cstate="print"/>
          <a:srcRect/>
          <a:stretch>
            <a:fillRect/>
          </a:stretch>
        </p:blipFill>
        <p:spPr bwMode="auto">
          <a:xfrm>
            <a:off x="0" y="2362200"/>
            <a:ext cx="4571999" cy="3505200"/>
          </a:xfrm>
          <a:prstGeom prst="rect">
            <a:avLst/>
          </a:prstGeom>
          <a:noFill/>
        </p:spPr>
      </p:pic>
      <p:pic>
        <p:nvPicPr>
          <p:cNvPr id="6147" name="Picture 3" descr="D:\MINI PROJECT- II\pro\Screenshot (12).png"/>
          <p:cNvPicPr>
            <a:picLocks noGrp="1" noChangeAspect="1" noChangeArrowheads="1"/>
          </p:cNvPicPr>
          <p:nvPr>
            <p:ph sz="quarter" idx="4"/>
          </p:nvPr>
        </p:nvPicPr>
        <p:blipFill>
          <a:blip r:embed="rId3" cstate="print"/>
          <a:srcRect/>
          <a:stretch>
            <a:fillRect/>
          </a:stretch>
        </p:blipFill>
        <p:spPr bwMode="auto">
          <a:xfrm>
            <a:off x="4645025" y="2438400"/>
            <a:ext cx="4041775" cy="3429000"/>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solidFill>
                  <a:srgbClr val="D4DF41"/>
                </a:solidFill>
              </a:rPr>
              <a:t>References</a:t>
            </a:r>
            <a:endParaRPr lang="en-US" dirty="0">
              <a:solidFill>
                <a:srgbClr val="D4DF41"/>
              </a:solidFill>
            </a:endParaRPr>
          </a:p>
        </p:txBody>
      </p:sp>
      <p:sp>
        <p:nvSpPr>
          <p:cNvPr id="8" name="Content Placeholder 7"/>
          <p:cNvSpPr>
            <a:spLocks noGrp="1"/>
          </p:cNvSpPr>
          <p:nvPr>
            <p:ph idx="1"/>
          </p:nvPr>
        </p:nvSpPr>
        <p:spPr>
          <a:xfrm>
            <a:off x="609600" y="1905000"/>
            <a:ext cx="8001000" cy="4373563"/>
          </a:xfrm>
        </p:spPr>
        <p:txBody>
          <a:bodyPr/>
          <a:lstStyle/>
          <a:p>
            <a:pPr algn="just"/>
            <a:r>
              <a:rPr lang="en-US" u="sng" dirty="0" smtClean="0">
                <a:solidFill>
                  <a:schemeClr val="bg1"/>
                </a:solidFill>
              </a:rPr>
              <a:t>https://medium.com/@praneethbedpudi/deepcorrection2-automatic-punctuation-restoration</a:t>
            </a:r>
            <a:endParaRPr lang="en-US" dirty="0" smtClean="0">
              <a:solidFill>
                <a:schemeClr val="bg1"/>
              </a:solidFill>
            </a:endParaRPr>
          </a:p>
          <a:p>
            <a:pPr algn="just">
              <a:buNone/>
            </a:pPr>
            <a:r>
              <a:rPr lang="en-US" dirty="0" smtClean="0">
                <a:solidFill>
                  <a:schemeClr val="bg1"/>
                </a:solidFill>
              </a:rPr>
              <a:t>    Restoring punctuation and capitalization in transcribed </a:t>
            </a:r>
            <a:r>
              <a:rPr lang="en-US" dirty="0" smtClean="0">
                <a:solidFill>
                  <a:schemeClr val="bg1"/>
                </a:solidFill>
              </a:rPr>
              <a:t>speech</a:t>
            </a:r>
          </a:p>
          <a:p>
            <a:pPr algn="just">
              <a:buNone/>
            </a:pPr>
            <a:r>
              <a:rPr lang="en-US" dirty="0" smtClean="0">
                <a:solidFill>
                  <a:schemeClr val="bg1"/>
                </a:solidFill>
              </a:rPr>
              <a:t> </a:t>
            </a:r>
            <a:r>
              <a:rPr lang="en-US" dirty="0" smtClean="0">
                <a:solidFill>
                  <a:schemeClr val="bg1"/>
                </a:solidFill>
              </a:rPr>
              <a:t>   Conversational  data from tatoeba.org</a:t>
            </a:r>
            <a:endParaRPr lang="en-US" dirty="0" smtClean="0">
              <a:solidFill>
                <a:schemeClr val="bg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 result for THANK YOU IMAGES HD PROFESSIONAL"/>
          <p:cNvPicPr>
            <a:picLocks noGrp="1" noChangeAspect="1" noChangeArrowheads="1"/>
          </p:cNvPicPr>
          <p:nvPr>
            <p:ph idx="1"/>
          </p:nvPr>
        </p:nvPicPr>
        <p:blipFill>
          <a:blip r:embed="rId2" cstate="print"/>
          <a:srcRect/>
          <a:stretch>
            <a:fillRect/>
          </a:stretch>
        </p:blipFill>
        <p:spPr bwMode="auto">
          <a:xfrm>
            <a:off x="-304800" y="0"/>
            <a:ext cx="9448800" cy="6858001"/>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0" y="0"/>
            <a:ext cx="9144000" cy="6858000"/>
          </a:xfrm>
          <a:solidFill>
            <a:schemeClr val="tx1"/>
          </a:solidFill>
        </p:spPr>
        <p:txBody>
          <a:bodyPr>
            <a:normAutofit/>
          </a:bodyPr>
          <a:lstStyle/>
          <a:p>
            <a:pPr>
              <a:buNone/>
            </a:pPr>
            <a:r>
              <a:rPr lang="en-US" dirty="0" smtClean="0"/>
              <a:t>					</a:t>
            </a:r>
            <a:r>
              <a:rPr lang="en-US" dirty="0" smtClean="0">
                <a:solidFill>
                  <a:schemeClr val="bg2"/>
                </a:solidFill>
              </a:rPr>
              <a:t> </a:t>
            </a:r>
          </a:p>
          <a:p>
            <a:pPr>
              <a:buNone/>
            </a:pPr>
            <a:r>
              <a:rPr lang="en-US" dirty="0" smtClean="0">
                <a:solidFill>
                  <a:schemeClr val="bg2"/>
                </a:solidFill>
              </a:rPr>
              <a:t>			       </a:t>
            </a:r>
            <a:r>
              <a:rPr lang="en-US" sz="2800" b="1" dirty="0" smtClean="0">
                <a:solidFill>
                  <a:srgbClr val="FFFF00"/>
                </a:solidFill>
                <a:latin typeface="Times New Roman" pitchFamily="18" charset="0"/>
                <a:cs typeface="Times New Roman" pitchFamily="18" charset="0"/>
              </a:rPr>
              <a:t>Under the Guidance of</a:t>
            </a:r>
          </a:p>
          <a:p>
            <a:pPr algn="ctr">
              <a:buNone/>
            </a:pPr>
            <a:endParaRPr lang="en-US" dirty="0" smtClean="0">
              <a:solidFill>
                <a:srgbClr val="92D050"/>
              </a:solidFill>
            </a:endParaRPr>
          </a:p>
          <a:p>
            <a:pPr algn="ctr">
              <a:buNone/>
            </a:pPr>
            <a:r>
              <a:rPr lang="en-US" sz="3600" b="1" dirty="0" smtClean="0">
                <a:solidFill>
                  <a:schemeClr val="bg2"/>
                </a:solidFill>
                <a:latin typeface="Times New Roman" panose="02020603050405020304" pitchFamily="18" charset="0"/>
                <a:cs typeface="Times New Roman" panose="02020603050405020304" pitchFamily="18" charset="0"/>
              </a:rPr>
              <a:t>V. PAVANI (M.Tech) </a:t>
            </a:r>
          </a:p>
          <a:p>
            <a:pPr algn="ctr">
              <a:buNone/>
            </a:pPr>
            <a:r>
              <a:rPr lang="en-US" sz="2800" b="1" dirty="0" smtClean="0">
                <a:solidFill>
                  <a:schemeClr val="bg2"/>
                </a:solidFill>
                <a:latin typeface="Times New Roman" panose="02020603050405020304" pitchFamily="18" charset="0"/>
                <a:cs typeface="Times New Roman" panose="02020603050405020304" pitchFamily="18" charset="0"/>
              </a:rPr>
              <a:t> Assistant Professor in Computer Science and Engineering</a:t>
            </a:r>
            <a:r>
              <a:rPr lang="en-US" sz="3600" b="1" dirty="0" smtClean="0">
                <a:solidFill>
                  <a:schemeClr val="bg2"/>
                </a:solidFill>
                <a:latin typeface="Times New Roman" panose="02020603050405020304" pitchFamily="18" charset="0"/>
                <a:cs typeface="Times New Roman" panose="02020603050405020304" pitchFamily="18" charset="0"/>
              </a:rPr>
              <a:t>,</a:t>
            </a:r>
          </a:p>
          <a:p>
            <a:pPr algn="ctr">
              <a:buNone/>
            </a:pPr>
            <a:r>
              <a:rPr lang="en-US" sz="3600" dirty="0" smtClean="0">
                <a:solidFill>
                  <a:schemeClr val="bg2"/>
                </a:solidFill>
                <a:latin typeface="Times New Roman" panose="02020603050405020304" pitchFamily="18" charset="0"/>
                <a:cs typeface="Times New Roman" panose="02020603050405020304" pitchFamily="18" charset="0"/>
              </a:rPr>
              <a:t>    </a:t>
            </a:r>
          </a:p>
          <a:p>
            <a:pPr algn="ctr">
              <a:buNone/>
            </a:pPr>
            <a:r>
              <a:rPr lang="en-US" sz="2800" b="1" dirty="0" smtClean="0">
                <a:solidFill>
                  <a:schemeClr val="bg2"/>
                </a:solidFill>
                <a:latin typeface="Times New Roman" panose="02020603050405020304" pitchFamily="18" charset="0"/>
                <a:cs typeface="Times New Roman" panose="02020603050405020304" pitchFamily="18" charset="0"/>
              </a:rPr>
              <a:t>Rajiv Gandhi University of Knowledge Technologies,</a:t>
            </a:r>
          </a:p>
          <a:p>
            <a:pPr algn="ctr">
              <a:buNone/>
            </a:pPr>
            <a:r>
              <a:rPr lang="en-US" sz="2800" b="1" dirty="0" smtClean="0">
                <a:solidFill>
                  <a:schemeClr val="bg2"/>
                </a:solidFill>
                <a:latin typeface="Times New Roman" panose="02020603050405020304" pitchFamily="18" charset="0"/>
                <a:cs typeface="Times New Roman" panose="02020603050405020304" pitchFamily="18" charset="0"/>
              </a:rPr>
              <a:t>     IIIT- Nuzvid, Krishna District, Andhra Pradesh</a:t>
            </a:r>
          </a:p>
          <a:p>
            <a:pPr algn="ctr">
              <a:buNone/>
            </a:pPr>
            <a:r>
              <a:rPr lang="en-US" sz="2800" b="1" dirty="0" smtClean="0">
                <a:solidFill>
                  <a:schemeClr val="bg2"/>
                </a:solidFill>
                <a:latin typeface="Times New Roman" panose="02020603050405020304" pitchFamily="18" charset="0"/>
                <a:cs typeface="Times New Roman" panose="02020603050405020304" pitchFamily="18" charset="0"/>
              </a:rPr>
              <a:t>521202.</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0" y="0"/>
            <a:ext cx="9144000" cy="6858000"/>
          </a:xfrm>
          <a:solidFill>
            <a:schemeClr val="tx1"/>
          </a:solidFill>
        </p:spPr>
        <p:txBody>
          <a:bodyPr>
            <a:normAutofit/>
          </a:bodyPr>
          <a:lstStyle/>
          <a:p>
            <a:pPr>
              <a:buNone/>
            </a:pPr>
            <a:r>
              <a:rPr lang="en-US" dirty="0" smtClean="0"/>
              <a:t>					</a:t>
            </a:r>
            <a:r>
              <a:rPr lang="en-US" dirty="0" smtClean="0">
                <a:solidFill>
                  <a:schemeClr val="bg2"/>
                </a:solidFill>
              </a:rPr>
              <a:t> </a:t>
            </a:r>
          </a:p>
          <a:p>
            <a:pPr>
              <a:buNone/>
            </a:pPr>
            <a:r>
              <a:rPr lang="en-US" dirty="0" smtClean="0">
                <a:solidFill>
                  <a:schemeClr val="bg2"/>
                </a:solidFill>
              </a:rPr>
              <a:t>			            </a:t>
            </a:r>
          </a:p>
          <a:p>
            <a:pPr>
              <a:buNone/>
            </a:pPr>
            <a:r>
              <a:rPr lang="en-US" dirty="0" smtClean="0">
                <a:solidFill>
                  <a:schemeClr val="bg2"/>
                </a:solidFill>
              </a:rPr>
              <a:t>				    </a:t>
            </a:r>
            <a:r>
              <a:rPr lang="en-US" sz="2800" b="1" dirty="0" smtClean="0">
                <a:solidFill>
                  <a:srgbClr val="FFFF00"/>
                </a:solidFill>
                <a:latin typeface="Times New Roman" pitchFamily="18" charset="0"/>
                <a:cs typeface="Times New Roman" pitchFamily="18" charset="0"/>
              </a:rPr>
              <a:t>PRESENTED BY</a:t>
            </a:r>
          </a:p>
          <a:p>
            <a:pPr algn="ctr">
              <a:buNone/>
            </a:pPr>
            <a:endParaRPr lang="en-US" dirty="0" smtClean="0">
              <a:solidFill>
                <a:srgbClr val="92D050"/>
              </a:solidFill>
            </a:endParaRPr>
          </a:p>
          <a:p>
            <a:pPr algn="ctr">
              <a:buNone/>
            </a:pPr>
            <a:r>
              <a:rPr lang="en-US" sz="3600" b="1" dirty="0" smtClean="0">
                <a:solidFill>
                  <a:schemeClr val="bg2"/>
                </a:solidFill>
                <a:latin typeface="Times New Roman" panose="02020603050405020304" pitchFamily="18" charset="0"/>
                <a:cs typeface="Times New Roman" panose="02020603050405020304" pitchFamily="18" charset="0"/>
              </a:rPr>
              <a:t>G. SRILAKSHMI (N140218)</a:t>
            </a:r>
          </a:p>
          <a:p>
            <a:pPr algn="ctr">
              <a:buNone/>
            </a:pPr>
            <a:r>
              <a:rPr lang="en-US" sz="3600" b="1" dirty="0" smtClean="0">
                <a:solidFill>
                  <a:schemeClr val="bg2"/>
                </a:solidFill>
                <a:latin typeface="Times New Roman" panose="02020603050405020304" pitchFamily="18" charset="0"/>
                <a:cs typeface="Times New Roman" panose="02020603050405020304" pitchFamily="18" charset="0"/>
              </a:rPr>
              <a:t>G. SREEKEERTHI (N140854)</a:t>
            </a:r>
          </a:p>
          <a:p>
            <a:pPr algn="ctr">
              <a:buNone/>
            </a:pPr>
            <a:r>
              <a:rPr lang="en-US" sz="3600" b="1" dirty="0" smtClean="0">
                <a:solidFill>
                  <a:schemeClr val="bg2"/>
                </a:solidFill>
                <a:latin typeface="Times New Roman" panose="02020603050405020304" pitchFamily="18" charset="0"/>
                <a:cs typeface="Times New Roman" panose="02020603050405020304" pitchFamily="18" charset="0"/>
              </a:rPr>
              <a:t>K. AJAYREDDY (N141011) </a:t>
            </a:r>
          </a:p>
          <a:p>
            <a:pPr algn="ctr">
              <a:buNone/>
            </a:pPr>
            <a:r>
              <a:rPr lang="en-US" sz="3600" b="1" dirty="0" smtClean="0">
                <a:solidFill>
                  <a:schemeClr val="bg2"/>
                </a:solidFill>
                <a:latin typeface="Times New Roman" panose="02020603050405020304" pitchFamily="18" charset="0"/>
                <a:cs typeface="Times New Roman" panose="02020603050405020304" pitchFamily="18" charset="0"/>
              </a:rPr>
              <a:t>S. AVINASH (N140891)</a:t>
            </a:r>
          </a:p>
          <a:p>
            <a:pPr algn="ctr">
              <a:buNone/>
            </a:pPr>
            <a:endParaRPr lang="en-US" sz="3600" b="1" dirty="0" smtClean="0">
              <a:solidFill>
                <a:schemeClr val="bg2"/>
              </a:solidFill>
              <a:latin typeface="Times New Roman" panose="02020603050405020304" pitchFamily="18" charset="0"/>
              <a:cs typeface="Times New Roman" panose="02020603050405020304" pitchFamily="18" charset="0"/>
            </a:endParaRPr>
          </a:p>
          <a:p>
            <a:pPr algn="ctr">
              <a:buNone/>
            </a:pPr>
            <a:r>
              <a:rPr lang="en-US" sz="2800" b="1" dirty="0" smtClean="0">
                <a:solidFill>
                  <a:schemeClr val="bg2"/>
                </a:solidFill>
                <a:latin typeface="Times New Roman" panose="02020603050405020304" pitchFamily="18" charset="0"/>
                <a:cs typeface="Times New Roman" panose="02020603050405020304" pitchFamily="18" charset="0"/>
              </a:rPr>
              <a:t>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47800" y="0"/>
            <a:ext cx="7543800" cy="6858000"/>
          </a:xfrm>
          <a:solidFill>
            <a:schemeClr val="tx1"/>
          </a:solidFill>
        </p:spPr>
        <p:txBody>
          <a:bodyPr>
            <a:normAutofit fontScale="92500" lnSpcReduction="10000"/>
          </a:bodyPr>
          <a:lstStyle/>
          <a:p>
            <a:pPr>
              <a:buNone/>
            </a:pPr>
            <a:r>
              <a:rPr lang="en-US" dirty="0" smtClean="0"/>
              <a:t>					</a:t>
            </a:r>
            <a:r>
              <a:rPr lang="en-US" dirty="0" smtClean="0">
                <a:solidFill>
                  <a:schemeClr val="bg2"/>
                </a:solidFill>
              </a:rPr>
              <a:t> </a:t>
            </a:r>
          </a:p>
          <a:p>
            <a:pPr>
              <a:buNone/>
            </a:pPr>
            <a:r>
              <a:rPr lang="en-US" dirty="0" smtClean="0">
                <a:solidFill>
                  <a:schemeClr val="bg2"/>
                </a:solidFill>
              </a:rPr>
              <a:t>			            </a:t>
            </a:r>
          </a:p>
          <a:p>
            <a:pPr>
              <a:buNone/>
            </a:pPr>
            <a:r>
              <a:rPr lang="en-US" dirty="0" smtClean="0">
                <a:solidFill>
                  <a:schemeClr val="bg2"/>
                </a:solidFill>
              </a:rPr>
              <a:t>		</a:t>
            </a:r>
            <a:r>
              <a:rPr lang="en-US" sz="2800" b="1" dirty="0" smtClean="0">
                <a:solidFill>
                  <a:srgbClr val="FFFF00"/>
                </a:solidFill>
                <a:latin typeface="Times New Roman" pitchFamily="18" charset="0"/>
                <a:cs typeface="Times New Roman" pitchFamily="18" charset="0"/>
              </a:rPr>
              <a:t>INDEX</a:t>
            </a:r>
          </a:p>
          <a:p>
            <a:pPr algn="ctr">
              <a:buNone/>
            </a:pPr>
            <a:endParaRPr lang="en-US" dirty="0" smtClean="0">
              <a:solidFill>
                <a:srgbClr val="92D050"/>
              </a:solidFill>
            </a:endParaRPr>
          </a:p>
          <a:p>
            <a:pPr marL="742950" indent="-742950" algn="just">
              <a:buAutoNum type="arabicPeriod"/>
            </a:pPr>
            <a:r>
              <a:rPr lang="en-US" sz="3600" b="1" dirty="0" smtClean="0">
                <a:solidFill>
                  <a:schemeClr val="bg2"/>
                </a:solidFill>
                <a:latin typeface="Times New Roman" panose="02020603050405020304" pitchFamily="18" charset="0"/>
                <a:cs typeface="Times New Roman" panose="02020603050405020304" pitchFamily="18" charset="0"/>
              </a:rPr>
              <a:t>Abstract</a:t>
            </a:r>
          </a:p>
          <a:p>
            <a:pPr marL="742950" indent="-742950" algn="just">
              <a:buAutoNum type="arabicPeriod"/>
            </a:pPr>
            <a:r>
              <a:rPr lang="en-US" sz="3600" b="1" dirty="0" smtClean="0">
                <a:solidFill>
                  <a:schemeClr val="bg2"/>
                </a:solidFill>
                <a:latin typeface="Times New Roman" panose="02020603050405020304" pitchFamily="18" charset="0"/>
                <a:cs typeface="Times New Roman" panose="02020603050405020304" pitchFamily="18" charset="0"/>
              </a:rPr>
              <a:t>Existing System</a:t>
            </a:r>
          </a:p>
          <a:p>
            <a:pPr marL="742950" indent="-742950" algn="just">
              <a:buAutoNum type="arabicPeriod"/>
            </a:pPr>
            <a:r>
              <a:rPr lang="en-US" sz="3600" b="1" dirty="0" smtClean="0">
                <a:solidFill>
                  <a:schemeClr val="bg2"/>
                </a:solidFill>
                <a:latin typeface="Times New Roman" panose="02020603050405020304" pitchFamily="18" charset="0"/>
                <a:cs typeface="Times New Roman" panose="02020603050405020304" pitchFamily="18" charset="0"/>
              </a:rPr>
              <a:t>Proposed System</a:t>
            </a:r>
          </a:p>
          <a:p>
            <a:pPr marL="742950" indent="-742950" algn="just">
              <a:buAutoNum type="arabicPeriod"/>
            </a:pPr>
            <a:r>
              <a:rPr lang="en-US" sz="3600" b="1" dirty="0" smtClean="0">
                <a:solidFill>
                  <a:schemeClr val="bg2"/>
                </a:solidFill>
                <a:latin typeface="Times New Roman" panose="02020603050405020304" pitchFamily="18" charset="0"/>
                <a:cs typeface="Times New Roman" panose="02020603050405020304" pitchFamily="18" charset="0"/>
              </a:rPr>
              <a:t>Software &amp; Hardware Requirements</a:t>
            </a:r>
          </a:p>
          <a:p>
            <a:pPr marL="742950" indent="-742950" algn="just">
              <a:buAutoNum type="arabicPeriod"/>
            </a:pPr>
            <a:r>
              <a:rPr lang="en-US" sz="3600" b="1" dirty="0" smtClean="0">
                <a:solidFill>
                  <a:schemeClr val="bg2"/>
                </a:solidFill>
                <a:latin typeface="Times New Roman" panose="02020603050405020304" pitchFamily="18" charset="0"/>
                <a:cs typeface="Times New Roman" panose="02020603050405020304" pitchFamily="18" charset="0"/>
              </a:rPr>
              <a:t>Working Model</a:t>
            </a:r>
          </a:p>
          <a:p>
            <a:pPr marL="742950" indent="-742950" algn="just">
              <a:buAutoNum type="arabicPeriod"/>
            </a:pPr>
            <a:r>
              <a:rPr lang="en-US" sz="3600" b="1" dirty="0" smtClean="0">
                <a:solidFill>
                  <a:schemeClr val="bg2"/>
                </a:solidFill>
                <a:latin typeface="Times New Roman" panose="02020603050405020304" pitchFamily="18" charset="0"/>
                <a:cs typeface="Times New Roman" panose="02020603050405020304" pitchFamily="18" charset="0"/>
              </a:rPr>
              <a:t>References</a:t>
            </a:r>
          </a:p>
          <a:p>
            <a:pPr algn="ctr">
              <a:buNone/>
            </a:pPr>
            <a:endParaRPr lang="en-US" sz="3600" b="1" dirty="0" smtClean="0">
              <a:solidFill>
                <a:schemeClr val="bg2"/>
              </a:solidFill>
              <a:latin typeface="Times New Roman" panose="02020603050405020304" pitchFamily="18" charset="0"/>
              <a:cs typeface="Times New Roman" panose="02020603050405020304" pitchFamily="18" charset="0"/>
            </a:endParaRPr>
          </a:p>
          <a:p>
            <a:pPr algn="ctr">
              <a:buNone/>
            </a:pPr>
            <a:r>
              <a:rPr lang="en-US" sz="2800" b="1" dirty="0" smtClean="0">
                <a:solidFill>
                  <a:schemeClr val="bg2"/>
                </a:solidFill>
                <a:latin typeface="Times New Roman" panose="02020603050405020304" pitchFamily="18" charset="0"/>
                <a:cs typeface="Times New Roman" panose="02020603050405020304" pitchFamily="18" charset="0"/>
              </a:rPr>
              <a:t>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chor="t"/>
          <a:lstStyle/>
          <a:p>
            <a:r>
              <a:rPr lang="en-US" b="1" dirty="0" smtClean="0">
                <a:solidFill>
                  <a:srgbClr val="FFFF00"/>
                </a:solidFill>
                <a:latin typeface="Baskerville Old Face" pitchFamily="18" charset="0"/>
              </a:rPr>
              <a:t>Abstract</a:t>
            </a:r>
            <a:endParaRPr lang="en-US" dirty="0">
              <a:solidFill>
                <a:srgbClr val="FFFF00"/>
              </a:solidFill>
              <a:latin typeface="Baskerville Old Face" pitchFamily="18" charset="0"/>
            </a:endParaRPr>
          </a:p>
        </p:txBody>
      </p:sp>
      <p:sp>
        <p:nvSpPr>
          <p:cNvPr id="4" name="Content Placeholder 3"/>
          <p:cNvSpPr>
            <a:spLocks noGrp="1"/>
          </p:cNvSpPr>
          <p:nvPr>
            <p:ph idx="1"/>
          </p:nvPr>
        </p:nvSpPr>
        <p:spPr>
          <a:xfrm>
            <a:off x="0" y="1676400"/>
            <a:ext cx="8915400" cy="4648200"/>
          </a:xfrm>
        </p:spPr>
        <p:txBody>
          <a:bodyPr numCol="1">
            <a:noAutofit/>
          </a:bodyPr>
          <a:lstStyle/>
          <a:p>
            <a:pPr algn="just">
              <a:buNone/>
            </a:pPr>
            <a:r>
              <a:rPr lang="en-US" sz="2400" dirty="0" smtClean="0">
                <a:solidFill>
                  <a:schemeClr val="bg1"/>
                </a:solidFill>
              </a:rPr>
              <a:t>    “The world without word documents is unimaginable. Although it produces words correctly without any spelling mistakes, it lacks auto capitalization and punctuation marks With the technological revolutions impacting the billions of lives, it’s our responsibility to constantly update and upgrade our way of working.  Speech-to-Text and Automatic Speech Recognition (ASR) systems have been evolved to whet the appetite of global technology leaders. We can type in the editor manually or dictate to a word-processing program to generally produce a word chain as output. We use python programs to punctuate sentences automatically. As a result, the sentences will become more comprehensible. This reduces the time and increases the efficiency of a Person, an Employee (or) a Techie”</a:t>
            </a:r>
            <a:endParaRPr lang="en-US" sz="2400" dirty="0">
              <a:solidFill>
                <a:schemeClr val="bg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chor="t"/>
          <a:lstStyle/>
          <a:p>
            <a:r>
              <a:rPr lang="en-US" b="1" dirty="0" smtClean="0">
                <a:solidFill>
                  <a:srgbClr val="FFFF00"/>
                </a:solidFill>
                <a:latin typeface="Baskerville Old Face" pitchFamily="18" charset="0"/>
              </a:rPr>
              <a:t>Existing System</a:t>
            </a:r>
            <a:endParaRPr lang="en-US" dirty="0">
              <a:solidFill>
                <a:srgbClr val="FFFF00"/>
              </a:solidFill>
              <a:latin typeface="Baskerville Old Face" pitchFamily="18" charset="0"/>
            </a:endParaRPr>
          </a:p>
        </p:txBody>
      </p:sp>
      <p:sp>
        <p:nvSpPr>
          <p:cNvPr id="4" name="Content Placeholder 3"/>
          <p:cNvSpPr>
            <a:spLocks noGrp="1"/>
          </p:cNvSpPr>
          <p:nvPr>
            <p:ph idx="1"/>
          </p:nvPr>
        </p:nvSpPr>
        <p:spPr>
          <a:xfrm>
            <a:off x="2057400" y="2286000"/>
            <a:ext cx="5410200" cy="2667000"/>
          </a:xfrm>
        </p:spPr>
        <p:txBody>
          <a:bodyPr numCol="1">
            <a:noAutofit/>
          </a:bodyPr>
          <a:lstStyle/>
          <a:p>
            <a:pPr algn="just">
              <a:buFont typeface="Courier New" pitchFamily="49" charset="0"/>
              <a:buChar char="o"/>
            </a:pPr>
            <a:endParaRPr lang="en-US" sz="2400" dirty="0" smtClean="0">
              <a:solidFill>
                <a:schemeClr val="bg1"/>
              </a:solidFill>
            </a:endParaRPr>
          </a:p>
          <a:p>
            <a:pPr algn="just">
              <a:buFont typeface="Courier New" pitchFamily="49" charset="0"/>
              <a:buChar char="o"/>
            </a:pPr>
            <a:r>
              <a:rPr lang="en-US" sz="2400" dirty="0" smtClean="0">
                <a:solidFill>
                  <a:schemeClr val="bg1"/>
                </a:solidFill>
              </a:rPr>
              <a:t>Google Cloud Speech-to-Text API</a:t>
            </a:r>
          </a:p>
          <a:p>
            <a:pPr algn="just">
              <a:buFont typeface="Courier New" pitchFamily="49" charset="0"/>
              <a:buChar char="o"/>
            </a:pPr>
            <a:r>
              <a:rPr lang="en-US" sz="2400" dirty="0" smtClean="0">
                <a:solidFill>
                  <a:schemeClr val="bg1"/>
                </a:solidFill>
              </a:rPr>
              <a:t>Chrome Speech Recognition </a:t>
            </a:r>
          </a:p>
          <a:p>
            <a:pPr algn="just">
              <a:buFont typeface="Courier New" pitchFamily="49" charset="0"/>
              <a:buChar char="o"/>
            </a:pPr>
            <a:r>
              <a:rPr lang="en-US" sz="2400" dirty="0" smtClean="0">
                <a:solidFill>
                  <a:schemeClr val="bg1"/>
                </a:solidFill>
              </a:rPr>
              <a:t>Text Editors (Dictate text only)</a:t>
            </a:r>
          </a:p>
          <a:p>
            <a:pPr algn="just">
              <a:buFont typeface="Courier New" pitchFamily="49" charset="0"/>
              <a:buChar char="o"/>
            </a:pPr>
            <a:r>
              <a:rPr lang="en-US" sz="2400" dirty="0" smtClean="0">
                <a:solidFill>
                  <a:schemeClr val="bg1"/>
                </a:solidFill>
              </a:rPr>
              <a:t>Lack of Automatic Punctuation </a:t>
            </a:r>
            <a:endParaRPr lang="en-US" sz="2400" dirty="0">
              <a:solidFill>
                <a:schemeClr val="bg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chor="t"/>
          <a:lstStyle/>
          <a:p>
            <a:r>
              <a:rPr lang="en-US" b="1" dirty="0" smtClean="0">
                <a:solidFill>
                  <a:srgbClr val="FFFF00"/>
                </a:solidFill>
                <a:latin typeface="Baskerville Old Face" pitchFamily="18" charset="0"/>
              </a:rPr>
              <a:t>Proposed System</a:t>
            </a:r>
            <a:endParaRPr lang="en-US" dirty="0">
              <a:solidFill>
                <a:srgbClr val="FFFF00"/>
              </a:solidFill>
              <a:latin typeface="Baskerville Old Face" pitchFamily="18" charset="0"/>
            </a:endParaRPr>
          </a:p>
        </p:txBody>
      </p:sp>
      <p:sp>
        <p:nvSpPr>
          <p:cNvPr id="4" name="Content Placeholder 3"/>
          <p:cNvSpPr>
            <a:spLocks noGrp="1"/>
          </p:cNvSpPr>
          <p:nvPr>
            <p:ph idx="1"/>
          </p:nvPr>
        </p:nvSpPr>
        <p:spPr>
          <a:xfrm>
            <a:off x="1676400" y="2362200"/>
            <a:ext cx="5867400" cy="2590800"/>
          </a:xfrm>
        </p:spPr>
        <p:txBody>
          <a:bodyPr numCol="1">
            <a:noAutofit/>
          </a:bodyPr>
          <a:lstStyle/>
          <a:p>
            <a:pPr algn="just">
              <a:buFont typeface="Courier New" pitchFamily="49" charset="0"/>
              <a:buChar char="o"/>
            </a:pPr>
            <a:r>
              <a:rPr lang="en-US" sz="2400" dirty="0" smtClean="0">
                <a:solidFill>
                  <a:schemeClr val="bg1"/>
                </a:solidFill>
              </a:rPr>
              <a:t>Speech to Text with Automatic Punctuation</a:t>
            </a:r>
          </a:p>
          <a:p>
            <a:pPr algn="just">
              <a:buFont typeface="Courier New" pitchFamily="49" charset="0"/>
              <a:buChar char="o"/>
            </a:pPr>
            <a:r>
              <a:rPr lang="en-US" sz="2400" dirty="0" smtClean="0">
                <a:solidFill>
                  <a:schemeClr val="bg1"/>
                </a:solidFill>
              </a:rPr>
              <a:t>Restoration of punctuation symbols and capitalization in </a:t>
            </a:r>
            <a:r>
              <a:rPr lang="en-US" sz="2400" dirty="0" smtClean="0">
                <a:solidFill>
                  <a:schemeClr val="bg1"/>
                </a:solidFill>
              </a:rPr>
              <a:t>output</a:t>
            </a:r>
          </a:p>
          <a:p>
            <a:pPr algn="just">
              <a:buFont typeface="Courier New" pitchFamily="49" charset="0"/>
              <a:buChar char="o"/>
            </a:pPr>
            <a:r>
              <a:rPr lang="en-US" sz="2400" dirty="0" smtClean="0">
                <a:solidFill>
                  <a:schemeClr val="bg1"/>
                </a:solidFill>
              </a:rPr>
              <a:t>Build a sequence to sequence model</a:t>
            </a:r>
          </a:p>
          <a:p>
            <a:pPr algn="just">
              <a:buFont typeface="Courier New" pitchFamily="49" charset="0"/>
              <a:buChar char="o"/>
            </a:pPr>
            <a:r>
              <a:rPr lang="en-US" sz="2400" dirty="0" smtClean="0">
                <a:solidFill>
                  <a:schemeClr val="bg1"/>
                </a:solidFill>
              </a:rPr>
              <a:t>Training with sample input and output  sentences.</a:t>
            </a:r>
            <a:endParaRPr lang="en-US" sz="2400" dirty="0" smtClean="0">
              <a:solidFill>
                <a:schemeClr val="bg1"/>
              </a:solidFill>
            </a:endParaRPr>
          </a:p>
          <a:p>
            <a:pPr algn="just">
              <a:buFont typeface="Courier New" pitchFamily="49" charset="0"/>
              <a:buChar char="o"/>
            </a:pPr>
            <a:endParaRPr lang="en-US" sz="2400" dirty="0" smtClean="0">
              <a:solidFill>
                <a:schemeClr val="bg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00"/>
                </a:solidFill>
                <a:latin typeface="Baskerville Old Face" pitchFamily="18" charset="0"/>
              </a:rPr>
              <a:t>Software Requirements</a:t>
            </a:r>
            <a:endParaRPr lang="en-US" dirty="0">
              <a:solidFill>
                <a:schemeClr val="bg1"/>
              </a:solidFill>
              <a:latin typeface="Baskerville Old Face" pitchFamily="18" charset="0"/>
            </a:endParaRPr>
          </a:p>
        </p:txBody>
      </p:sp>
      <p:sp>
        <p:nvSpPr>
          <p:cNvPr id="3" name="Content Placeholder 2"/>
          <p:cNvSpPr>
            <a:spLocks noGrp="1"/>
          </p:cNvSpPr>
          <p:nvPr>
            <p:ph idx="1"/>
          </p:nvPr>
        </p:nvSpPr>
        <p:spPr/>
        <p:txBody>
          <a:bodyPr>
            <a:normAutofit fontScale="92500" lnSpcReduction="10000"/>
          </a:bodyPr>
          <a:lstStyle/>
          <a:p>
            <a:r>
              <a:rPr lang="en-US" b="1" dirty="0" smtClean="0">
                <a:solidFill>
                  <a:schemeClr val="bg1"/>
                </a:solidFill>
              </a:rPr>
              <a:t>Python Libraries         : </a:t>
            </a:r>
            <a:r>
              <a:rPr lang="en-US" dirty="0" err="1" smtClean="0">
                <a:solidFill>
                  <a:schemeClr val="bg1"/>
                </a:solidFill>
              </a:rPr>
              <a:t>tensorflow</a:t>
            </a:r>
            <a:r>
              <a:rPr lang="en-US" dirty="0" smtClean="0">
                <a:solidFill>
                  <a:schemeClr val="bg1"/>
                </a:solidFill>
              </a:rPr>
              <a:t>, </a:t>
            </a:r>
            <a:r>
              <a:rPr lang="en-US" dirty="0" err="1" smtClean="0">
                <a:solidFill>
                  <a:schemeClr val="bg1"/>
                </a:solidFill>
              </a:rPr>
              <a:t>keras</a:t>
            </a:r>
            <a:r>
              <a:rPr lang="en-US" dirty="0" smtClean="0">
                <a:solidFill>
                  <a:schemeClr val="bg1"/>
                </a:solidFill>
              </a:rPr>
              <a:t>, re					 txt2txt, </a:t>
            </a:r>
            <a:r>
              <a:rPr lang="en-US" dirty="0" err="1" smtClean="0">
                <a:solidFill>
                  <a:schemeClr val="bg1"/>
                </a:solidFill>
              </a:rPr>
              <a:t>deepcorrection</a:t>
            </a:r>
            <a:endParaRPr lang="en-US" dirty="0" smtClean="0">
              <a:solidFill>
                <a:schemeClr val="bg1"/>
              </a:solidFill>
            </a:endParaRPr>
          </a:p>
          <a:p>
            <a:r>
              <a:rPr lang="en-US" b="1" dirty="0" smtClean="0">
                <a:solidFill>
                  <a:schemeClr val="bg1"/>
                </a:solidFill>
              </a:rPr>
              <a:t>API			           </a:t>
            </a:r>
            <a:r>
              <a:rPr lang="en-US" b="1" dirty="0" smtClean="0">
                <a:solidFill>
                  <a:schemeClr val="bg1"/>
                </a:solidFill>
              </a:rPr>
              <a:t>: </a:t>
            </a:r>
            <a:r>
              <a:rPr lang="en-US" dirty="0" smtClean="0">
                <a:solidFill>
                  <a:schemeClr val="bg1"/>
                </a:solidFill>
              </a:rPr>
              <a:t>google-cloud-speech</a:t>
            </a:r>
          </a:p>
          <a:p>
            <a:r>
              <a:rPr lang="en-US" b="1" dirty="0" smtClean="0">
                <a:solidFill>
                  <a:schemeClr val="bg1"/>
                </a:solidFill>
              </a:rPr>
              <a:t>Framework                  : </a:t>
            </a:r>
            <a:r>
              <a:rPr lang="en-US" dirty="0" smtClean="0">
                <a:solidFill>
                  <a:schemeClr val="bg1"/>
                </a:solidFill>
              </a:rPr>
              <a:t>FLASK</a:t>
            </a:r>
          </a:p>
          <a:p>
            <a:r>
              <a:rPr lang="en-US" b="1" dirty="0" smtClean="0">
                <a:solidFill>
                  <a:schemeClr val="bg1"/>
                </a:solidFill>
              </a:rPr>
              <a:t>Software's		</a:t>
            </a:r>
            <a:r>
              <a:rPr lang="en-US" b="1" dirty="0" smtClean="0">
                <a:solidFill>
                  <a:schemeClr val="bg1"/>
                </a:solidFill>
              </a:rPr>
              <a:t> : </a:t>
            </a:r>
            <a:r>
              <a:rPr lang="en-US" dirty="0" smtClean="0">
                <a:solidFill>
                  <a:schemeClr val="bg1"/>
                </a:solidFill>
              </a:rPr>
              <a:t>Python 3.7</a:t>
            </a:r>
          </a:p>
          <a:p>
            <a:r>
              <a:rPr lang="en-US" b="1" dirty="0" smtClean="0">
                <a:solidFill>
                  <a:schemeClr val="bg1"/>
                </a:solidFill>
              </a:rPr>
              <a:t>Scripting Languages   : </a:t>
            </a:r>
            <a:r>
              <a:rPr lang="en-US" dirty="0" smtClean="0">
                <a:solidFill>
                  <a:schemeClr val="bg1"/>
                </a:solidFill>
              </a:rPr>
              <a:t>HTML, CSS, JS</a:t>
            </a:r>
          </a:p>
          <a:p>
            <a:r>
              <a:rPr lang="en-US" b="1" dirty="0" smtClean="0">
                <a:solidFill>
                  <a:schemeClr val="bg1"/>
                </a:solidFill>
              </a:rPr>
              <a:t>Browsers                      : </a:t>
            </a:r>
            <a:r>
              <a:rPr lang="en-US" dirty="0" smtClean="0">
                <a:solidFill>
                  <a:schemeClr val="bg1"/>
                </a:solidFill>
              </a:rPr>
              <a:t>Google Chrome</a:t>
            </a:r>
          </a:p>
          <a:p>
            <a:r>
              <a:rPr lang="en-US" b="1" dirty="0" smtClean="0">
                <a:solidFill>
                  <a:schemeClr val="bg1"/>
                </a:solidFill>
              </a:rPr>
              <a:t>Resources                    </a:t>
            </a:r>
            <a:r>
              <a:rPr lang="en-US" b="1" dirty="0" smtClean="0">
                <a:solidFill>
                  <a:schemeClr val="bg1"/>
                </a:solidFill>
              </a:rPr>
              <a:t>: </a:t>
            </a:r>
            <a:r>
              <a:rPr lang="en-US" dirty="0" smtClean="0">
                <a:solidFill>
                  <a:schemeClr val="bg1"/>
                </a:solidFill>
              </a:rPr>
              <a:t>Conversational data from 				  tatoeba.org</a:t>
            </a:r>
            <a:endParaRPr lang="en-US" b="1" dirty="0" smtClean="0">
              <a:solidFill>
                <a:schemeClr val="bg1"/>
              </a:solidFill>
            </a:endParaRPr>
          </a:p>
          <a:p>
            <a:pPr>
              <a:buNone/>
            </a:pPr>
            <a:endParaRPr lang="en-US" dirty="0">
              <a:solidFill>
                <a:schemeClr val="bg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00"/>
                </a:solidFill>
                <a:latin typeface="Baskerville Old Face" pitchFamily="18" charset="0"/>
              </a:rPr>
              <a:t>Hardware Requirements</a:t>
            </a:r>
            <a:endParaRPr lang="en-US" dirty="0">
              <a:solidFill>
                <a:srgbClr val="FFFF00"/>
              </a:solidFill>
              <a:latin typeface="Baskerville Old Face" pitchFamily="18" charset="0"/>
            </a:endParaRPr>
          </a:p>
        </p:txBody>
      </p:sp>
      <p:sp>
        <p:nvSpPr>
          <p:cNvPr id="3" name="Content Placeholder 2"/>
          <p:cNvSpPr>
            <a:spLocks noGrp="1"/>
          </p:cNvSpPr>
          <p:nvPr>
            <p:ph idx="1"/>
          </p:nvPr>
        </p:nvSpPr>
        <p:spPr>
          <a:xfrm>
            <a:off x="2209800" y="1828800"/>
            <a:ext cx="4191000" cy="3124200"/>
          </a:xfrm>
        </p:spPr>
        <p:txBody>
          <a:bodyPr>
            <a:normAutofit/>
          </a:bodyPr>
          <a:lstStyle/>
          <a:p>
            <a:pPr>
              <a:buNone/>
            </a:pPr>
            <a:endParaRPr lang="en-US" sz="4300" dirty="0" smtClean="0">
              <a:solidFill>
                <a:schemeClr val="bg1"/>
              </a:solidFill>
              <a:latin typeface="Baskerville Old Face" pitchFamily="18" charset="0"/>
            </a:endParaRPr>
          </a:p>
          <a:p>
            <a:pPr>
              <a:buFont typeface="Courier New" pitchFamily="49" charset="0"/>
              <a:buChar char="o"/>
            </a:pPr>
            <a:r>
              <a:rPr lang="en-US" sz="4300" dirty="0" smtClean="0">
                <a:solidFill>
                  <a:schemeClr val="bg1"/>
                </a:solidFill>
                <a:latin typeface="Baskerville Old Face" pitchFamily="18" charset="0"/>
              </a:rPr>
              <a:t>RAM : 8 GB</a:t>
            </a:r>
          </a:p>
          <a:p>
            <a:pPr>
              <a:buFont typeface="Courier New" pitchFamily="49" charset="0"/>
              <a:buChar char="o"/>
            </a:pPr>
            <a:r>
              <a:rPr lang="en-US" sz="4300" dirty="0" smtClean="0">
                <a:solidFill>
                  <a:schemeClr val="bg1"/>
                </a:solidFill>
                <a:latin typeface="Baskerville Old Face" pitchFamily="18" charset="0"/>
              </a:rPr>
              <a:t> ROM : 1 TB </a:t>
            </a:r>
          </a:p>
          <a:p>
            <a:pPr>
              <a:buNone/>
            </a:pPr>
            <a:endParaRPr lang="en-US" dirty="0" smtClean="0">
              <a:solidFill>
                <a:schemeClr val="bg1"/>
              </a:solidFill>
              <a:latin typeface="Baskerville Old Face" pitchFamily="18" charset="0"/>
            </a:endParaRPr>
          </a:p>
          <a:p>
            <a:endParaRPr lang="en-US" dirty="0" smtClean="0">
              <a:solidFill>
                <a:schemeClr val="bg1"/>
              </a:solidFill>
              <a:latin typeface="Baskerville Old Face" pitchFamily="18" charset="0"/>
            </a:endParaRPr>
          </a:p>
          <a:p>
            <a:endParaRPr lang="en-US" dirty="0" smtClean="0">
              <a:solidFill>
                <a:schemeClr val="bg1"/>
              </a:solidFill>
              <a:latin typeface="Baskerville Old Face" pitchFamily="18" charset="0"/>
            </a:endParaRPr>
          </a:p>
          <a:p>
            <a:endParaRPr lang="en-US" dirty="0" smtClean="0">
              <a:solidFill>
                <a:schemeClr val="bg1"/>
              </a:solidFill>
              <a:latin typeface="Baskerville Old Face"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475</TotalTime>
  <Words>322</Words>
  <Application>Microsoft Office PowerPoint</Application>
  <PresentationFormat>On-screen Show (4:3)</PresentationFormat>
  <Paragraphs>89</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VEDITOR    A Voice-based Text Editor</vt:lpstr>
      <vt:lpstr>Slide 2</vt:lpstr>
      <vt:lpstr>Slide 3</vt:lpstr>
      <vt:lpstr>Slide 4</vt:lpstr>
      <vt:lpstr>Abstract</vt:lpstr>
      <vt:lpstr>Existing System</vt:lpstr>
      <vt:lpstr>Proposed System</vt:lpstr>
      <vt:lpstr>Software Requirements</vt:lpstr>
      <vt:lpstr>Hardware Requirements</vt:lpstr>
      <vt:lpstr>Working Model</vt:lpstr>
      <vt:lpstr>Data Preprocessing</vt:lpstr>
      <vt:lpstr>Sequence-To-Sequence Model</vt:lpstr>
      <vt:lpstr>Voice based Web Application</vt:lpstr>
      <vt:lpstr>Integration using FLASK</vt:lpstr>
      <vt:lpstr>Slide 15</vt:lpstr>
      <vt:lpstr>Example</vt:lpstr>
      <vt:lpstr>Example</vt:lpstr>
      <vt:lpstr>References</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Sreekeerthi</dc:creator>
  <cp:lastModifiedBy>AJAYREDDY</cp:lastModifiedBy>
  <cp:revision>141</cp:revision>
  <dcterms:created xsi:type="dcterms:W3CDTF">2018-10-08T10:07:50Z</dcterms:created>
  <dcterms:modified xsi:type="dcterms:W3CDTF">2019-04-24T10:40:48Z</dcterms:modified>
</cp:coreProperties>
</file>