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7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8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3495-CC46-49C7-8881-A5C610064AD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D986-8CD5-4039-94AC-66BFA110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Answers of Quiz on </a:t>
            </a:r>
            <a:r>
              <a:rPr lang="en-US" dirty="0" smtClean="0">
                <a:solidFill>
                  <a:srgbClr val="FF0000"/>
                </a:solidFill>
              </a:rPr>
              <a:t>List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1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68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List Quiz Answers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6" y="656851"/>
            <a:ext cx="11707906" cy="590531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print(L5[1][1][1][2:4]) </a:t>
            </a:r>
          </a:p>
          <a:p>
            <a:pPr marL="514350" indent="-514350">
              <a:buAutoNum type="arabicPeriod"/>
            </a:pPr>
            <a:r>
              <a:rPr lang="en-US" dirty="0" smtClean="0"/>
              <a:t>&lt;class 'list'&gt; ,      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</a:p>
          <a:p>
            <a:pPr marL="0" indent="0">
              <a:buNone/>
            </a:pPr>
            <a:r>
              <a:rPr lang="en-US" dirty="0" smtClean="0"/>
              <a:t>3. ['c', 'd']</a:t>
            </a:r>
          </a:p>
          <a:p>
            <a:pPr marL="0" indent="0">
              <a:buNone/>
            </a:pPr>
            <a:r>
              <a:rPr lang="en-US" dirty="0" smtClean="0"/>
              <a:t>4. ['d', 'c', 'b', 'a']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smtClean="0">
                <a:solidFill>
                  <a:srgbClr val="FF0000"/>
                </a:solidFill>
              </a:rPr>
              <a:t>(b)</a:t>
            </a:r>
            <a:r>
              <a:rPr lang="en-US" dirty="0" smtClean="0"/>
              <a:t>     ['a', 'b']     ['a', 'd', 'g', 'j']     ['a', 'b', 'c', 'd', 'e', 'f', 'g', 'h', '</a:t>
            </a:r>
            <a:r>
              <a:rPr lang="en-US" dirty="0" err="1" smtClean="0"/>
              <a:t>i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smtClean="0">
                <a:solidFill>
                  <a:srgbClr val="FF0000"/>
                </a:solidFill>
              </a:rPr>
              <a:t>(c )     </a:t>
            </a:r>
            <a:r>
              <a:rPr lang="pt-BR" dirty="0" smtClean="0"/>
              <a:t>[[0,1,2],[1,2,3][2,3,4]]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7. (a) 	    </a:t>
            </a:r>
            <a:r>
              <a:rPr lang="en-US" dirty="0" smtClean="0"/>
              <a:t>[10,20] [10,20]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 startAt="8"/>
            </a:pPr>
            <a:r>
              <a:rPr lang="en-US" dirty="0" smtClean="0"/>
              <a:t>del l2[3:6]</a:t>
            </a:r>
          </a:p>
          <a:p>
            <a:pPr marL="514350" indent="-514350">
              <a:buAutoNum type="arabicPeriod" startAt="8"/>
            </a:pPr>
            <a:r>
              <a:rPr lang="en-US" dirty="0" smtClean="0"/>
              <a:t>[11, 16, 21, 31]</a:t>
            </a:r>
            <a:endParaRPr lang="en-US" dirty="0"/>
          </a:p>
          <a:p>
            <a:pPr marL="514350" indent="-514350">
              <a:buAutoNum type="arabicPeriod" startAt="10"/>
            </a:pPr>
            <a:r>
              <a:rPr lang="en-US" dirty="0" smtClean="0"/>
              <a:t>print(l1.sort(reverse=True))</a:t>
            </a:r>
          </a:p>
          <a:p>
            <a:pPr marL="514350" indent="-514350">
              <a:buAutoNum type="arabicPeriod" startAt="10"/>
            </a:pPr>
            <a:r>
              <a:rPr lang="en-US" dirty="0"/>
              <a:t>defines a function, which does nothing</a:t>
            </a:r>
            <a:r>
              <a:rPr lang="en-US" dirty="0" smtClean="0"/>
              <a:t>. (NONE)</a:t>
            </a:r>
          </a:p>
          <a:p>
            <a:pPr marL="514350" indent="-514350">
              <a:buAutoNum type="arabicPeriod" startAt="10"/>
            </a:pPr>
            <a:r>
              <a:rPr lang="en-US" dirty="0" smtClean="0">
                <a:solidFill>
                  <a:srgbClr val="FF0000"/>
                </a:solidFill>
              </a:rPr>
              <a:t>(c)</a:t>
            </a:r>
            <a:r>
              <a:rPr lang="en-US" dirty="0" err="1" smtClean="0"/>
              <a:t>TypeError</a:t>
            </a:r>
            <a:r>
              <a:rPr lang="en-US" dirty="0" smtClean="0"/>
              <a:t>: can't multiply sequence by non-</a:t>
            </a:r>
            <a:r>
              <a:rPr lang="en-US" dirty="0" err="1" smtClean="0"/>
              <a:t>int</a:t>
            </a:r>
            <a:r>
              <a:rPr lang="en-US" dirty="0" smtClean="0"/>
              <a:t> of type '</a:t>
            </a:r>
            <a:r>
              <a:rPr lang="en-US" dirty="0" err="1" smtClean="0"/>
              <a:t>str</a:t>
            </a:r>
            <a:r>
              <a:rPr lang="en-US" dirty="0" smtClean="0"/>
              <a:t>‘</a:t>
            </a:r>
          </a:p>
          <a:p>
            <a:pPr marL="514350" indent="-514350">
              <a:buAutoNum type="arabicPeriod" startAt="10"/>
            </a:pPr>
            <a:r>
              <a:rPr lang="en-US" dirty="0" smtClean="0">
                <a:solidFill>
                  <a:srgbClr val="FF0000"/>
                </a:solidFill>
              </a:rPr>
              <a:t>(d) </a:t>
            </a:r>
            <a:r>
              <a:rPr lang="en-US" dirty="0" smtClean="0"/>
              <a:t>6</a:t>
            </a:r>
          </a:p>
          <a:p>
            <a:pPr marL="514350" indent="-514350">
              <a:buAutoNum type="arabicPeriod" startAt="10"/>
            </a:pPr>
            <a:r>
              <a:rPr lang="en-US" dirty="0" smtClean="0">
                <a:solidFill>
                  <a:srgbClr val="FF0000"/>
                </a:solidFill>
              </a:rPr>
              <a:t>(b) </a:t>
            </a:r>
            <a:r>
              <a:rPr lang="en-US" dirty="0" smtClean="0"/>
              <a:t>&lt;type '</a:t>
            </a:r>
            <a:r>
              <a:rPr lang="en-US" dirty="0" err="1" smtClean="0"/>
              <a:t>NoneType</a:t>
            </a:r>
            <a:r>
              <a:rPr lang="en-US" dirty="0" smtClean="0"/>
              <a:t>'&gt;</a:t>
            </a:r>
          </a:p>
          <a:p>
            <a:pPr marL="514350" indent="-514350">
              <a:buAutoNum type="arabicPeriod" startAt="10"/>
            </a:pPr>
            <a:r>
              <a:rPr lang="en-US" dirty="0" err="1">
                <a:solidFill>
                  <a:srgbClr val="FF0000"/>
                </a:solidFill>
              </a:rPr>
              <a:t>l</a:t>
            </a:r>
            <a:r>
              <a:rPr lang="en-US" dirty="0" err="1" smtClean="0">
                <a:solidFill>
                  <a:srgbClr val="FF0000"/>
                </a:solidFill>
              </a:rPr>
              <a:t>ist.reverse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 smtClean="0"/>
          </a:p>
          <a:p>
            <a:pPr marL="514350" indent="-514350">
              <a:buAutoNum type="arabicPeriod" startAt="1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dirty="0" smtClean="0"/>
              <a:t>16. </a:t>
            </a:r>
            <a:r>
              <a:rPr lang="en-US" dirty="0" smtClean="0">
                <a:solidFill>
                  <a:srgbClr val="FF0000"/>
                </a:solidFill>
              </a:rPr>
              <a:t>(b) </a:t>
            </a:r>
            <a:r>
              <a:rPr lang="en-US" dirty="0" smtClean="0"/>
              <a:t>(123, '</a:t>
            </a:r>
            <a:r>
              <a:rPr lang="en-US" dirty="0" err="1" smtClean="0"/>
              <a:t>griet</a:t>
            </a:r>
            <a:r>
              <a:rPr lang="en-US" dirty="0" smtClean="0"/>
              <a:t>',[40,90], 123, '</a:t>
            </a:r>
            <a:r>
              <a:rPr lang="en-US" dirty="0" err="1" smtClean="0"/>
              <a:t>griet</a:t>
            </a:r>
            <a:r>
              <a:rPr lang="en-US" dirty="0" smtClean="0"/>
              <a:t>',[40,90]) </a:t>
            </a:r>
          </a:p>
          <a:p>
            <a:pPr marL="0" indent="0">
              <a:buNone/>
            </a:pPr>
            <a:r>
              <a:rPr lang="en-US" dirty="0" smtClean="0"/>
              <a:t>17. </a:t>
            </a:r>
            <a:r>
              <a:rPr lang="en-US" dirty="0" smtClean="0">
                <a:solidFill>
                  <a:srgbClr val="FF0000"/>
                </a:solidFill>
              </a:rPr>
              <a:t>(b)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18. (a)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19. (d)</a:t>
            </a:r>
          </a:p>
          <a:p>
            <a:pPr marL="0" indent="0">
              <a:buNone/>
            </a:pPr>
            <a:r>
              <a:rPr lang="en-US" dirty="0" smtClean="0"/>
              <a:t>20.</a:t>
            </a:r>
          </a:p>
          <a:p>
            <a:pPr marL="0" indent="0">
              <a:buNone/>
            </a:pPr>
            <a:r>
              <a:rPr lang="en-US" dirty="0" smtClean="0"/>
              <a:t>21. </a:t>
            </a:r>
            <a:r>
              <a:rPr lang="en-US" dirty="0" err="1" smtClean="0"/>
              <a:t>str</a:t>
            </a:r>
            <a:r>
              <a:rPr lang="en-US" dirty="0" smtClean="0"/>
              <a:t>(n)</a:t>
            </a:r>
          </a:p>
          <a:p>
            <a:pPr marL="0" indent="0">
              <a:buNone/>
            </a:pPr>
            <a:r>
              <a:rPr lang="en-US" dirty="0" smtClean="0"/>
              <a:t>22. 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2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144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Answers of Quiz on List </vt:lpstr>
      <vt:lpstr>List Quiz Answers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shanmukha</dc:creator>
  <cp:lastModifiedBy>shanmukha</cp:lastModifiedBy>
  <cp:revision>12</cp:revision>
  <dcterms:created xsi:type="dcterms:W3CDTF">2020-04-06T14:41:12Z</dcterms:created>
  <dcterms:modified xsi:type="dcterms:W3CDTF">2020-04-07T04:42:09Z</dcterms:modified>
</cp:coreProperties>
</file>