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AD08-9073-405E-AB18-D921455B96A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9" y="176867"/>
            <a:ext cx="10515600" cy="7913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1" y="1139825"/>
            <a:ext cx="10515600" cy="50745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print (var1*3)</a:t>
            </a:r>
          </a:p>
          <a:p>
            <a:r>
              <a:rPr lang="en-US" dirty="0"/>
              <a:t> 2. string object does not support assignment.</a:t>
            </a:r>
          </a:p>
          <a:p>
            <a:r>
              <a:rPr lang="en-US" dirty="0"/>
              <a:t>3.  the variable str1 is not defined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Name_error</a:t>
            </a:r>
            <a:endParaRPr lang="en-US" dirty="0"/>
          </a:p>
          <a:p>
            <a:r>
              <a:rPr lang="en-US" dirty="0"/>
              <a:t>4. St</a:t>
            </a:r>
          </a:p>
          <a:p>
            <a:r>
              <a:rPr lang="en-US" dirty="0"/>
              <a:t>5. type(object) is </a:t>
            </a:r>
            <a:r>
              <a:rPr lang="en-US" dirty="0" err="1"/>
              <a:t>str</a:t>
            </a:r>
            <a:endParaRPr lang="en-US" dirty="0"/>
          </a:p>
          <a:p>
            <a:r>
              <a:rPr lang="en-US" dirty="0"/>
              <a:t>6. Employee Name: Ashish, </a:t>
            </a:r>
          </a:p>
          <a:p>
            <a:pPr marL="0" indent="0">
              <a:buNone/>
            </a:pPr>
            <a:r>
              <a:rPr lang="en-US" dirty="0"/>
              <a:t>       Employee Age: 25</a:t>
            </a:r>
          </a:p>
          <a:p>
            <a:r>
              <a:rPr lang="en-US" dirty="0"/>
              <a:t>7. </a:t>
            </a:r>
            <a:r>
              <a:rPr lang="en-US" dirty="0" err="1"/>
              <a:t>Pto</a:t>
            </a:r>
            <a:r>
              <a:rPr lang="en-US" dirty="0"/>
              <a:t> </a:t>
            </a:r>
            <a:r>
              <a:rPr lang="en-US" dirty="0" err="1"/>
              <a:t>tig</a:t>
            </a:r>
            <a:endParaRPr lang="en-US" dirty="0"/>
          </a:p>
          <a:p>
            <a:r>
              <a:rPr lang="en-US" dirty="0"/>
              <a:t>8. b, c</a:t>
            </a:r>
          </a:p>
          <a:p>
            <a:r>
              <a:rPr lang="en-US" dirty="0"/>
              <a:t>9. b</a:t>
            </a:r>
          </a:p>
          <a:p>
            <a:r>
              <a:rPr lang="en-US" dirty="0"/>
              <a:t>10. d</a:t>
            </a:r>
          </a:p>
          <a:p>
            <a:r>
              <a:rPr lang="en-US" dirty="0"/>
              <a:t>11. d</a:t>
            </a:r>
          </a:p>
          <a:p>
            <a:r>
              <a:rPr lang="en-US" dirty="0"/>
              <a:t>12.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5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shanmukha</dc:creator>
  <cp:lastModifiedBy>Shanmukha M</cp:lastModifiedBy>
  <cp:revision>6</cp:revision>
  <dcterms:created xsi:type="dcterms:W3CDTF">2020-03-30T18:34:37Z</dcterms:created>
  <dcterms:modified xsi:type="dcterms:W3CDTF">2020-04-03T09:02:59Z</dcterms:modified>
</cp:coreProperties>
</file>