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DF58-3AB6-403A-9E0C-BA22D4D17502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6065-E943-49FB-B7EF-70A0E970E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21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DF58-3AB6-403A-9E0C-BA22D4D17502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6065-E943-49FB-B7EF-70A0E970E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50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DF58-3AB6-403A-9E0C-BA22D4D17502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6065-E943-49FB-B7EF-70A0E970E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1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DF58-3AB6-403A-9E0C-BA22D4D17502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6065-E943-49FB-B7EF-70A0E970E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91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DF58-3AB6-403A-9E0C-BA22D4D17502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6065-E943-49FB-B7EF-70A0E970E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25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DF58-3AB6-403A-9E0C-BA22D4D17502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6065-E943-49FB-B7EF-70A0E970E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2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DF58-3AB6-403A-9E0C-BA22D4D17502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6065-E943-49FB-B7EF-70A0E970E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00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DF58-3AB6-403A-9E0C-BA22D4D17502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6065-E943-49FB-B7EF-70A0E970E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2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DF58-3AB6-403A-9E0C-BA22D4D17502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6065-E943-49FB-B7EF-70A0E970E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80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DF58-3AB6-403A-9E0C-BA22D4D17502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6065-E943-49FB-B7EF-70A0E970E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76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DF58-3AB6-403A-9E0C-BA22D4D17502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6065-E943-49FB-B7EF-70A0E970E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14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2DF58-3AB6-403A-9E0C-BA22D4D17502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B6065-E943-49FB-B7EF-70A0E970E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36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3" y="1196622"/>
            <a:ext cx="10205156" cy="5476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2444" y="587022"/>
            <a:ext cx="55654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Angular Architecture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53561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</a:t>
            </a:r>
            <a:r>
              <a:rPr lang="en-US" dirty="0" smtClean="0"/>
              <a:t>Mechanism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14" y="1907823"/>
            <a:ext cx="9429750" cy="437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0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smtClean="0"/>
              <a:t>Ajax- Asynchronous JavaScript and XML</a:t>
            </a:r>
          </a:p>
          <a:p>
            <a:r>
              <a:rPr lang="en-US" sz="2300" dirty="0"/>
              <a:t>AJAX just uses a combination of:</a:t>
            </a:r>
          </a:p>
          <a:p>
            <a:pPr marL="0" indent="0">
              <a:buNone/>
            </a:pPr>
            <a:r>
              <a:rPr lang="en-US" sz="2300" dirty="0" smtClean="0"/>
              <a:t>                A </a:t>
            </a:r>
            <a:r>
              <a:rPr lang="en-US" sz="2300" dirty="0"/>
              <a:t>browser built-in XMLHttpRequest object (to request data from a web server)</a:t>
            </a:r>
          </a:p>
          <a:p>
            <a:pPr marL="0" indent="0">
              <a:buNone/>
            </a:pPr>
            <a:r>
              <a:rPr lang="en-US" sz="2300" dirty="0" smtClean="0"/>
              <a:t>               JavaScript </a:t>
            </a:r>
            <a:r>
              <a:rPr lang="en-US" sz="2300" dirty="0"/>
              <a:t>and HTML DOM (to display or use the data)</a:t>
            </a:r>
          </a:p>
          <a:p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327307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Working</a:t>
            </a:r>
            <a:endParaRPr lang="en-IN" dirty="0"/>
          </a:p>
        </p:txBody>
      </p:sp>
      <p:pic>
        <p:nvPicPr>
          <p:cNvPr id="1026" name="Picture 2" descr="AJA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67" y="2458244"/>
            <a:ext cx="8376355" cy="368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93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Module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1555" y="1441214"/>
            <a:ext cx="11288889" cy="25699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300" dirty="0">
                <a:latin typeface="+mj-lt"/>
              </a:rPr>
              <a:t>Router uses to navigate between views or pages that trigger by the user actions. Its a standard behavior in the web application, PWA, or Mobile Apps</a:t>
            </a:r>
            <a:r>
              <a:rPr lang="en-US" sz="2300" dirty="0" smtClean="0">
                <a:latin typeface="+mj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300" dirty="0" smtClean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2300" dirty="0" smtClean="0">
                <a:latin typeface="+mj-lt"/>
              </a:rPr>
              <a:t> </a:t>
            </a:r>
            <a:r>
              <a:rPr lang="en-US" sz="2300" dirty="0">
                <a:latin typeface="+mj-lt"/>
              </a:rPr>
              <a:t>The navigation or view changes happen when the user clicks on the link, click on the button, or enter the URL from the browser address bar</a:t>
            </a:r>
            <a:r>
              <a:rPr lang="en-US" sz="2300">
                <a:latin typeface="+mj-lt"/>
              </a:rPr>
              <a:t>. </a:t>
            </a:r>
            <a:endParaRPr lang="en-US" sz="2300" smtClean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300" dirty="0" smtClean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2300" dirty="0" smtClean="0">
                <a:latin typeface="+mj-lt"/>
              </a:rPr>
              <a:t>Every </a:t>
            </a:r>
            <a:r>
              <a:rPr lang="en-US" sz="2300" dirty="0">
                <a:latin typeface="+mj-lt"/>
              </a:rPr>
              <a:t>view change can bring the params of data from the previous view to the next view.</a:t>
            </a:r>
            <a:endParaRPr kumimoji="0" lang="en-US" alt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367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127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HTTP Mechanism</vt:lpstr>
      <vt:lpstr>Ajax</vt:lpstr>
      <vt:lpstr>Ajax Working</vt:lpstr>
      <vt:lpstr>Routing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Srilatha Chittimreddy</dc:creator>
  <cp:lastModifiedBy>Srilatha Chittimreddy</cp:lastModifiedBy>
  <cp:revision>4</cp:revision>
  <dcterms:created xsi:type="dcterms:W3CDTF">2020-12-21T17:04:38Z</dcterms:created>
  <dcterms:modified xsi:type="dcterms:W3CDTF">2020-12-22T15:32:20Z</dcterms:modified>
</cp:coreProperties>
</file>