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713356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4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SRILATHA AMIREDDY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z="1800" spc="4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21471A0503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pPr marL="38100">
                <a:lnSpc>
                  <a:spcPct val="100000"/>
                </a:lnSpc>
                <a:spcBef>
                  <a:spcPts val="5"/>
                </a:spcBef>
              </a:p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pPr marL="38100">
                <a:lnSpc>
                  <a:spcPct val="100000"/>
                </a:lnSpc>
                <a:spcBef>
                  <a:spcPts val="5"/>
                </a:spcBef>
              </a:p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pPr marL="38100">
                <a:lnSpc>
                  <a:spcPct val="100000"/>
                </a:lnSpc>
                <a:spcBef>
                  <a:spcPts val="5"/>
                </a:spcBef>
              </a:p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pPr marL="38100">
                <a:lnSpc>
                  <a:spcPct val="100000"/>
                </a:lnSpc>
                <a:spcBef>
                  <a:spcPts val="5"/>
                </a:spcBef>
              </a:p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1668</Words>
  <Application>Microsoft Office PowerPoint</Application>
  <PresentationFormat>Custom</PresentationFormat>
  <Paragraphs>191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Outline</vt:lpstr>
      <vt:lpstr>Executive Summary</vt:lpstr>
      <vt:lpstr>Introduction</vt:lpstr>
      <vt:lpstr>Slide 5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Slide 17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Slide 34</vt:lpstr>
      <vt:lpstr>All launch sites global map markers</vt:lpstr>
      <vt:lpstr>Markers showing launch sites with color labels</vt:lpstr>
      <vt:lpstr>Launch Site distance to landmarks</vt:lpstr>
      <vt:lpstr>Slide 38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Slide 42</vt:lpstr>
      <vt:lpstr>Classification  Accuracy</vt:lpstr>
      <vt:lpstr>Confusion Matrix</vt:lpstr>
      <vt:lpstr>Conclusions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4</cp:revision>
  <dcterms:created xsi:type="dcterms:W3CDTF">2024-03-20T08:56:52Z</dcterms:created>
  <dcterms:modified xsi:type="dcterms:W3CDTF">2024-03-20T13:01:20Z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