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57"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E77BEA-8E23-45AE-8349-4F0FB695AE8A}"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IN"/>
        </a:p>
      </dgm:t>
    </dgm:pt>
    <dgm:pt modelId="{19DFA4F8-CB35-41E7-8419-F5A1BCDB6134}">
      <dgm:prSet phldrT="[Text]"/>
      <dgm:spPr/>
      <dgm:t>
        <a:bodyPr/>
        <a:lstStyle/>
        <a:p>
          <a:r>
            <a:rPr lang="en-US" dirty="0"/>
            <a:t>Sending pong_game.exe to victim</a:t>
          </a:r>
          <a:endParaRPr lang="en-IN" dirty="0"/>
        </a:p>
      </dgm:t>
    </dgm:pt>
    <dgm:pt modelId="{D9EE75DE-62AB-41D2-9383-41EEBDFB7C92}" type="parTrans" cxnId="{2459F5D8-9EA0-49C1-8441-FF8707CA98E1}">
      <dgm:prSet/>
      <dgm:spPr/>
      <dgm:t>
        <a:bodyPr/>
        <a:lstStyle/>
        <a:p>
          <a:endParaRPr lang="en-IN"/>
        </a:p>
      </dgm:t>
    </dgm:pt>
    <dgm:pt modelId="{D64EAFD0-0C00-4F84-83E3-A714504BE2AC}" type="sibTrans" cxnId="{2459F5D8-9EA0-49C1-8441-FF8707CA98E1}">
      <dgm:prSet/>
      <dgm:spPr/>
      <dgm:t>
        <a:bodyPr/>
        <a:lstStyle/>
        <a:p>
          <a:endParaRPr lang="en-IN"/>
        </a:p>
      </dgm:t>
    </dgm:pt>
    <dgm:pt modelId="{30919778-CE21-496C-A8BC-95A4BD05FD2E}">
      <dgm:prSet phldrT="[Text]"/>
      <dgm:spPr/>
      <dgm:t>
        <a:bodyPr/>
        <a:lstStyle/>
        <a:p>
          <a:r>
            <a:rPr lang="en-US" dirty="0"/>
            <a:t>Victim runs the game</a:t>
          </a:r>
          <a:endParaRPr lang="en-IN" dirty="0"/>
        </a:p>
      </dgm:t>
    </dgm:pt>
    <dgm:pt modelId="{D4ADA76E-40F6-45A7-A3B1-FAF300E30CAD}" type="parTrans" cxnId="{7A00C2CF-C62A-448B-B942-FE52AEA6F2FB}">
      <dgm:prSet/>
      <dgm:spPr/>
      <dgm:t>
        <a:bodyPr/>
        <a:lstStyle/>
        <a:p>
          <a:endParaRPr lang="en-IN"/>
        </a:p>
      </dgm:t>
    </dgm:pt>
    <dgm:pt modelId="{36499024-8947-4851-B180-5ACEF4E19162}" type="sibTrans" cxnId="{7A00C2CF-C62A-448B-B942-FE52AEA6F2FB}">
      <dgm:prSet/>
      <dgm:spPr/>
      <dgm:t>
        <a:bodyPr/>
        <a:lstStyle/>
        <a:p>
          <a:endParaRPr lang="en-IN"/>
        </a:p>
      </dgm:t>
    </dgm:pt>
    <dgm:pt modelId="{A70A9184-4C7B-43B6-B4CC-26C46C476105}">
      <dgm:prSet phldrT="[Text]"/>
      <dgm:spPr/>
      <dgm:t>
        <a:bodyPr/>
        <a:lstStyle/>
        <a:p>
          <a:r>
            <a:rPr lang="en-US" dirty="0"/>
            <a:t>The game file downloads gameData.exe and generates batch scripts</a:t>
          </a:r>
          <a:endParaRPr lang="en-IN" dirty="0"/>
        </a:p>
      </dgm:t>
    </dgm:pt>
    <dgm:pt modelId="{6F4A048B-8BB7-40C4-974E-08764FCF9BAA}" type="parTrans" cxnId="{F5C1252D-092F-4272-BCF4-9E63196A10FB}">
      <dgm:prSet/>
      <dgm:spPr/>
      <dgm:t>
        <a:bodyPr/>
        <a:lstStyle/>
        <a:p>
          <a:endParaRPr lang="en-IN"/>
        </a:p>
      </dgm:t>
    </dgm:pt>
    <dgm:pt modelId="{89B524C0-0420-40F0-AC39-326AE02EF007}" type="sibTrans" cxnId="{F5C1252D-092F-4272-BCF4-9E63196A10FB}">
      <dgm:prSet/>
      <dgm:spPr/>
      <dgm:t>
        <a:bodyPr/>
        <a:lstStyle/>
        <a:p>
          <a:endParaRPr lang="en-IN"/>
        </a:p>
      </dgm:t>
    </dgm:pt>
    <dgm:pt modelId="{C2B3B924-ECE5-4BAF-9800-B56AA2878DEA}">
      <dgm:prSet phldrT="[Text]"/>
      <dgm:spPr/>
      <dgm:t>
        <a:bodyPr/>
        <a:lstStyle/>
        <a:p>
          <a:r>
            <a:rPr lang="en-US" dirty="0"/>
            <a:t>All generated files are moved to appropriate folders and batch file to startup folder</a:t>
          </a:r>
          <a:endParaRPr lang="en-IN" dirty="0"/>
        </a:p>
      </dgm:t>
    </dgm:pt>
    <dgm:pt modelId="{7636598C-AEFD-453F-B251-B694E68B4D88}" type="parTrans" cxnId="{C7DDF6FA-34CE-4E73-888F-7DA24577F5C1}">
      <dgm:prSet/>
      <dgm:spPr/>
      <dgm:t>
        <a:bodyPr/>
        <a:lstStyle/>
        <a:p>
          <a:endParaRPr lang="en-IN"/>
        </a:p>
      </dgm:t>
    </dgm:pt>
    <dgm:pt modelId="{96E4861C-2545-44CB-B6EB-19F0AFEB9EA3}" type="sibTrans" cxnId="{C7DDF6FA-34CE-4E73-888F-7DA24577F5C1}">
      <dgm:prSet/>
      <dgm:spPr/>
      <dgm:t>
        <a:bodyPr/>
        <a:lstStyle/>
        <a:p>
          <a:endParaRPr lang="en-IN"/>
        </a:p>
      </dgm:t>
    </dgm:pt>
    <dgm:pt modelId="{0E56537E-270B-4C18-BDEB-CEBE2B8A21A6}">
      <dgm:prSet phldrT="[Text]"/>
      <dgm:spPr/>
      <dgm:t>
        <a:bodyPr/>
        <a:lstStyle/>
        <a:p>
          <a:r>
            <a:rPr lang="en-US" dirty="0"/>
            <a:t>After next system boot up the batch file executes gameData.exe</a:t>
          </a:r>
          <a:endParaRPr lang="en-IN" dirty="0"/>
        </a:p>
      </dgm:t>
    </dgm:pt>
    <dgm:pt modelId="{2E161A43-C7B2-40DF-BA62-2D15F13DF32A}" type="parTrans" cxnId="{5EDDA70D-8E46-4846-90CD-D311C164DF59}">
      <dgm:prSet/>
      <dgm:spPr/>
      <dgm:t>
        <a:bodyPr/>
        <a:lstStyle/>
        <a:p>
          <a:endParaRPr lang="en-IN"/>
        </a:p>
      </dgm:t>
    </dgm:pt>
    <dgm:pt modelId="{F2F7B026-2458-4679-8D77-2CA41661F938}" type="sibTrans" cxnId="{5EDDA70D-8E46-4846-90CD-D311C164DF59}">
      <dgm:prSet/>
      <dgm:spPr/>
      <dgm:t>
        <a:bodyPr/>
        <a:lstStyle/>
        <a:p>
          <a:endParaRPr lang="en-IN"/>
        </a:p>
      </dgm:t>
    </dgm:pt>
    <dgm:pt modelId="{505A97C6-3005-4968-8F4D-CA875AB289B6}">
      <dgm:prSet phldrT="[Text]"/>
      <dgm:spPr/>
      <dgm:t>
        <a:bodyPr/>
        <a:lstStyle/>
        <a:p>
          <a:r>
            <a:rPr lang="en-US" dirty="0"/>
            <a:t>gameData.exe hides the console and runs as a hidden process</a:t>
          </a:r>
          <a:endParaRPr lang="en-IN" dirty="0"/>
        </a:p>
      </dgm:t>
    </dgm:pt>
    <dgm:pt modelId="{66FDBC99-DD65-4ACC-8972-4DF5C57C8B2D}" type="parTrans" cxnId="{A24EA0E6-DE95-4F39-9305-06D2FBE21060}">
      <dgm:prSet/>
      <dgm:spPr/>
      <dgm:t>
        <a:bodyPr/>
        <a:lstStyle/>
        <a:p>
          <a:endParaRPr lang="en-IN"/>
        </a:p>
      </dgm:t>
    </dgm:pt>
    <dgm:pt modelId="{4E86ECB3-7539-44D8-97DE-6D16FBB4DE6B}" type="sibTrans" cxnId="{A24EA0E6-DE95-4F39-9305-06D2FBE21060}">
      <dgm:prSet/>
      <dgm:spPr/>
      <dgm:t>
        <a:bodyPr/>
        <a:lstStyle/>
        <a:p>
          <a:endParaRPr lang="en-IN"/>
        </a:p>
      </dgm:t>
    </dgm:pt>
    <dgm:pt modelId="{BE21B9DA-9159-49F4-97AB-7D93451E1483}">
      <dgm:prSet phldrT="[Text]"/>
      <dgm:spPr/>
      <dgm:t>
        <a:bodyPr/>
        <a:lstStyle/>
        <a:p>
          <a:r>
            <a:rPr lang="en-US" dirty="0"/>
            <a:t>Fetches wi-fi names and password and </a:t>
          </a:r>
          <a:r>
            <a:rPr lang="en-US" dirty="0" err="1"/>
            <a:t>sents</a:t>
          </a:r>
          <a:r>
            <a:rPr lang="en-US" dirty="0"/>
            <a:t> mail to attacker</a:t>
          </a:r>
          <a:endParaRPr lang="en-IN" dirty="0"/>
        </a:p>
      </dgm:t>
    </dgm:pt>
    <dgm:pt modelId="{B71C02C5-914D-406B-8700-8EF9641D6392}" type="parTrans" cxnId="{B3170256-1753-4CB8-BD26-F56E93446020}">
      <dgm:prSet/>
      <dgm:spPr/>
      <dgm:t>
        <a:bodyPr/>
        <a:lstStyle/>
        <a:p>
          <a:endParaRPr lang="en-IN"/>
        </a:p>
      </dgm:t>
    </dgm:pt>
    <dgm:pt modelId="{9F3652D9-72B3-4D21-AFE2-B4270EC7669B}" type="sibTrans" cxnId="{B3170256-1753-4CB8-BD26-F56E93446020}">
      <dgm:prSet/>
      <dgm:spPr/>
      <dgm:t>
        <a:bodyPr/>
        <a:lstStyle/>
        <a:p>
          <a:endParaRPr lang="en-IN"/>
        </a:p>
      </dgm:t>
    </dgm:pt>
    <dgm:pt modelId="{F0DB2AE3-B02E-4CCB-84CB-0BAB2B84F821}">
      <dgm:prSet phldrT="[Text]"/>
      <dgm:spPr/>
      <dgm:t>
        <a:bodyPr/>
        <a:lstStyle/>
        <a:p>
          <a:r>
            <a:rPr lang="en-US" dirty="0"/>
            <a:t>Fetches </a:t>
          </a:r>
          <a:r>
            <a:rPr lang="en-US" dirty="0" err="1"/>
            <a:t>cmd</a:t>
          </a:r>
          <a:r>
            <a:rPr lang="en-US" dirty="0"/>
            <a:t> command from the remote file hosted on a server</a:t>
          </a:r>
          <a:endParaRPr lang="en-IN" dirty="0"/>
        </a:p>
      </dgm:t>
    </dgm:pt>
    <dgm:pt modelId="{63028178-8E50-4622-BB10-15117D9F4986}" type="parTrans" cxnId="{20F378C7-E979-48AA-A8FB-C2913461E28D}">
      <dgm:prSet/>
      <dgm:spPr/>
      <dgm:t>
        <a:bodyPr/>
        <a:lstStyle/>
        <a:p>
          <a:endParaRPr lang="en-IN"/>
        </a:p>
      </dgm:t>
    </dgm:pt>
    <dgm:pt modelId="{976658BD-0D38-46F2-A005-CA25C4A8D285}" type="sibTrans" cxnId="{20F378C7-E979-48AA-A8FB-C2913461E28D}">
      <dgm:prSet/>
      <dgm:spPr/>
      <dgm:t>
        <a:bodyPr/>
        <a:lstStyle/>
        <a:p>
          <a:endParaRPr lang="en-IN"/>
        </a:p>
      </dgm:t>
    </dgm:pt>
    <dgm:pt modelId="{76BB2D01-1C79-4E20-9A66-532089C8D6EF}">
      <dgm:prSet phldrT="[Text]"/>
      <dgm:spPr/>
      <dgm:t>
        <a:bodyPr/>
        <a:lstStyle/>
        <a:p>
          <a:r>
            <a:rPr lang="en-US" dirty="0"/>
            <a:t>Executes the </a:t>
          </a:r>
          <a:r>
            <a:rPr lang="en-US" dirty="0" err="1"/>
            <a:t>cmd</a:t>
          </a:r>
          <a:r>
            <a:rPr lang="en-US" dirty="0"/>
            <a:t> command until “loop exit” </a:t>
          </a:r>
          <a:r>
            <a:rPr lang="en-US" dirty="0" err="1"/>
            <a:t>cmd</a:t>
          </a:r>
          <a:r>
            <a:rPr lang="en-US" dirty="0"/>
            <a:t> is entered</a:t>
          </a:r>
          <a:endParaRPr lang="en-IN" dirty="0"/>
        </a:p>
      </dgm:t>
    </dgm:pt>
    <dgm:pt modelId="{C44ADD1B-BF97-4E41-9D96-06C0FC9E1FD7}" type="parTrans" cxnId="{2A6B5231-73DC-44ED-846A-376EC2770356}">
      <dgm:prSet/>
      <dgm:spPr/>
      <dgm:t>
        <a:bodyPr/>
        <a:lstStyle/>
        <a:p>
          <a:endParaRPr lang="en-IN"/>
        </a:p>
      </dgm:t>
    </dgm:pt>
    <dgm:pt modelId="{DD32806B-BEC3-43C9-8FAB-8A62A57F6C7E}" type="sibTrans" cxnId="{2A6B5231-73DC-44ED-846A-376EC2770356}">
      <dgm:prSet/>
      <dgm:spPr/>
      <dgm:t>
        <a:bodyPr/>
        <a:lstStyle/>
        <a:p>
          <a:endParaRPr lang="en-IN"/>
        </a:p>
      </dgm:t>
    </dgm:pt>
    <dgm:pt modelId="{615CADF9-3F58-4601-9212-ED4AA0E8D072}">
      <dgm:prSet phldrT="[Text]"/>
      <dgm:spPr/>
      <dgm:t>
        <a:bodyPr/>
        <a:lstStyle/>
        <a:p>
          <a:r>
            <a:rPr lang="en-US" dirty="0"/>
            <a:t>Send mail</a:t>
          </a:r>
          <a:endParaRPr lang="en-IN" dirty="0"/>
        </a:p>
      </dgm:t>
    </dgm:pt>
    <dgm:pt modelId="{111AD906-73B6-49B0-AEFC-6FBECD0EFC3F}" type="parTrans" cxnId="{E5E145AD-C02D-4E4C-BF37-DB034752B898}">
      <dgm:prSet/>
      <dgm:spPr/>
      <dgm:t>
        <a:bodyPr/>
        <a:lstStyle/>
        <a:p>
          <a:endParaRPr lang="en-IN"/>
        </a:p>
      </dgm:t>
    </dgm:pt>
    <dgm:pt modelId="{DD0A9CE5-83FB-4D19-8558-18F12AB9758C}" type="sibTrans" cxnId="{E5E145AD-C02D-4E4C-BF37-DB034752B898}">
      <dgm:prSet/>
      <dgm:spPr/>
      <dgm:t>
        <a:bodyPr/>
        <a:lstStyle/>
        <a:p>
          <a:endParaRPr lang="en-IN"/>
        </a:p>
      </dgm:t>
    </dgm:pt>
    <dgm:pt modelId="{C87626E9-2273-43CA-839B-4E8EE75A3E02}" type="pres">
      <dgm:prSet presAssocID="{8FE77BEA-8E23-45AE-8349-4F0FB695AE8A}" presName="Name0" presStyleCnt="0">
        <dgm:presLayoutVars>
          <dgm:dir/>
          <dgm:resizeHandles/>
        </dgm:presLayoutVars>
      </dgm:prSet>
      <dgm:spPr/>
    </dgm:pt>
    <dgm:pt modelId="{83B10C3A-6CB3-40F8-9E85-06AC501BEBAE}" type="pres">
      <dgm:prSet presAssocID="{19DFA4F8-CB35-41E7-8419-F5A1BCDB6134}" presName="compNode" presStyleCnt="0"/>
      <dgm:spPr/>
    </dgm:pt>
    <dgm:pt modelId="{DF5169A0-FD91-4E46-AD02-331D4D167185}" type="pres">
      <dgm:prSet presAssocID="{19DFA4F8-CB35-41E7-8419-F5A1BCDB6134}" presName="dummyConnPt" presStyleCnt="0"/>
      <dgm:spPr/>
    </dgm:pt>
    <dgm:pt modelId="{D0D7AC26-0678-448A-BD0F-4A3D510E5756}" type="pres">
      <dgm:prSet presAssocID="{19DFA4F8-CB35-41E7-8419-F5A1BCDB6134}" presName="node" presStyleLbl="node1" presStyleIdx="0" presStyleCnt="10">
        <dgm:presLayoutVars>
          <dgm:bulletEnabled val="1"/>
        </dgm:presLayoutVars>
      </dgm:prSet>
      <dgm:spPr/>
    </dgm:pt>
    <dgm:pt modelId="{201D2D9E-1923-4DF3-95EB-3F6734D7705D}" type="pres">
      <dgm:prSet presAssocID="{D64EAFD0-0C00-4F84-83E3-A714504BE2AC}" presName="sibTrans" presStyleLbl="bgSibTrans2D1" presStyleIdx="0" presStyleCnt="9"/>
      <dgm:spPr/>
    </dgm:pt>
    <dgm:pt modelId="{ECF3409D-409B-47A7-87CE-3A1C3F56024D}" type="pres">
      <dgm:prSet presAssocID="{30919778-CE21-496C-A8BC-95A4BD05FD2E}" presName="compNode" presStyleCnt="0"/>
      <dgm:spPr/>
    </dgm:pt>
    <dgm:pt modelId="{194CCC68-0CFA-41B2-8C31-8A4577A2DCA3}" type="pres">
      <dgm:prSet presAssocID="{30919778-CE21-496C-A8BC-95A4BD05FD2E}" presName="dummyConnPt" presStyleCnt="0"/>
      <dgm:spPr/>
    </dgm:pt>
    <dgm:pt modelId="{2AAB8FA7-979E-443C-8762-C1493D9D5D13}" type="pres">
      <dgm:prSet presAssocID="{30919778-CE21-496C-A8BC-95A4BD05FD2E}" presName="node" presStyleLbl="node1" presStyleIdx="1" presStyleCnt="10">
        <dgm:presLayoutVars>
          <dgm:bulletEnabled val="1"/>
        </dgm:presLayoutVars>
      </dgm:prSet>
      <dgm:spPr/>
    </dgm:pt>
    <dgm:pt modelId="{00284D3D-F73F-49FA-A8AC-2ADC81F95603}" type="pres">
      <dgm:prSet presAssocID="{36499024-8947-4851-B180-5ACEF4E19162}" presName="sibTrans" presStyleLbl="bgSibTrans2D1" presStyleIdx="1" presStyleCnt="9"/>
      <dgm:spPr/>
    </dgm:pt>
    <dgm:pt modelId="{DE35A5D0-1973-49E3-9C7B-359801E3D67D}" type="pres">
      <dgm:prSet presAssocID="{A70A9184-4C7B-43B6-B4CC-26C46C476105}" presName="compNode" presStyleCnt="0"/>
      <dgm:spPr/>
    </dgm:pt>
    <dgm:pt modelId="{A3924B7B-5257-412C-A789-2D0B869550FB}" type="pres">
      <dgm:prSet presAssocID="{A70A9184-4C7B-43B6-B4CC-26C46C476105}" presName="dummyConnPt" presStyleCnt="0"/>
      <dgm:spPr/>
    </dgm:pt>
    <dgm:pt modelId="{CD3256C2-11B6-4AD1-ACC7-164DF4159F59}" type="pres">
      <dgm:prSet presAssocID="{A70A9184-4C7B-43B6-B4CC-26C46C476105}" presName="node" presStyleLbl="node1" presStyleIdx="2" presStyleCnt="10">
        <dgm:presLayoutVars>
          <dgm:bulletEnabled val="1"/>
        </dgm:presLayoutVars>
      </dgm:prSet>
      <dgm:spPr/>
    </dgm:pt>
    <dgm:pt modelId="{B8751C54-ADA9-4913-A0FC-FE3CD1A7EC8C}" type="pres">
      <dgm:prSet presAssocID="{89B524C0-0420-40F0-AC39-326AE02EF007}" presName="sibTrans" presStyleLbl="bgSibTrans2D1" presStyleIdx="2" presStyleCnt="9"/>
      <dgm:spPr/>
    </dgm:pt>
    <dgm:pt modelId="{D7EEC307-6914-4981-978C-26AE4FFED073}" type="pres">
      <dgm:prSet presAssocID="{C2B3B924-ECE5-4BAF-9800-B56AA2878DEA}" presName="compNode" presStyleCnt="0"/>
      <dgm:spPr/>
    </dgm:pt>
    <dgm:pt modelId="{7DAC1414-B104-46DF-A114-DB561EF37ACF}" type="pres">
      <dgm:prSet presAssocID="{C2B3B924-ECE5-4BAF-9800-B56AA2878DEA}" presName="dummyConnPt" presStyleCnt="0"/>
      <dgm:spPr/>
    </dgm:pt>
    <dgm:pt modelId="{DA10B504-468B-41AB-BDA4-6F7C94AA9426}" type="pres">
      <dgm:prSet presAssocID="{C2B3B924-ECE5-4BAF-9800-B56AA2878DEA}" presName="node" presStyleLbl="node1" presStyleIdx="3" presStyleCnt="10">
        <dgm:presLayoutVars>
          <dgm:bulletEnabled val="1"/>
        </dgm:presLayoutVars>
      </dgm:prSet>
      <dgm:spPr/>
    </dgm:pt>
    <dgm:pt modelId="{6B6B09B9-5C94-4674-B03C-94C85DEB0530}" type="pres">
      <dgm:prSet presAssocID="{96E4861C-2545-44CB-B6EB-19F0AFEB9EA3}" presName="sibTrans" presStyleLbl="bgSibTrans2D1" presStyleIdx="3" presStyleCnt="9"/>
      <dgm:spPr/>
    </dgm:pt>
    <dgm:pt modelId="{D7BB8520-94BD-4CEF-A6EB-B3C011E9475E}" type="pres">
      <dgm:prSet presAssocID="{0E56537E-270B-4C18-BDEB-CEBE2B8A21A6}" presName="compNode" presStyleCnt="0"/>
      <dgm:spPr/>
    </dgm:pt>
    <dgm:pt modelId="{0210386F-29AD-4199-8AA7-83F8160DF1DE}" type="pres">
      <dgm:prSet presAssocID="{0E56537E-270B-4C18-BDEB-CEBE2B8A21A6}" presName="dummyConnPt" presStyleCnt="0"/>
      <dgm:spPr/>
    </dgm:pt>
    <dgm:pt modelId="{10816F3E-8DE8-40D3-8EFD-2023305A5106}" type="pres">
      <dgm:prSet presAssocID="{0E56537E-270B-4C18-BDEB-CEBE2B8A21A6}" presName="node" presStyleLbl="node1" presStyleIdx="4" presStyleCnt="10">
        <dgm:presLayoutVars>
          <dgm:bulletEnabled val="1"/>
        </dgm:presLayoutVars>
      </dgm:prSet>
      <dgm:spPr/>
    </dgm:pt>
    <dgm:pt modelId="{4FD3A965-3E01-49F7-AF82-8AD7B4A00E8B}" type="pres">
      <dgm:prSet presAssocID="{F2F7B026-2458-4679-8D77-2CA41661F938}" presName="sibTrans" presStyleLbl="bgSibTrans2D1" presStyleIdx="4" presStyleCnt="9"/>
      <dgm:spPr/>
    </dgm:pt>
    <dgm:pt modelId="{CC5913A8-FF29-4F52-B342-855834297B4A}" type="pres">
      <dgm:prSet presAssocID="{505A97C6-3005-4968-8F4D-CA875AB289B6}" presName="compNode" presStyleCnt="0"/>
      <dgm:spPr/>
    </dgm:pt>
    <dgm:pt modelId="{AEDF59A2-237E-471C-96B3-57BED3EAFDC7}" type="pres">
      <dgm:prSet presAssocID="{505A97C6-3005-4968-8F4D-CA875AB289B6}" presName="dummyConnPt" presStyleCnt="0"/>
      <dgm:spPr/>
    </dgm:pt>
    <dgm:pt modelId="{B7D14AF6-0267-4389-BA67-6BC4A980EB59}" type="pres">
      <dgm:prSet presAssocID="{505A97C6-3005-4968-8F4D-CA875AB289B6}" presName="node" presStyleLbl="node1" presStyleIdx="5" presStyleCnt="10">
        <dgm:presLayoutVars>
          <dgm:bulletEnabled val="1"/>
        </dgm:presLayoutVars>
      </dgm:prSet>
      <dgm:spPr/>
    </dgm:pt>
    <dgm:pt modelId="{0111B999-8DE7-4E62-A175-C75C3C1FF1AA}" type="pres">
      <dgm:prSet presAssocID="{4E86ECB3-7539-44D8-97DE-6D16FBB4DE6B}" presName="sibTrans" presStyleLbl="bgSibTrans2D1" presStyleIdx="5" presStyleCnt="9"/>
      <dgm:spPr/>
    </dgm:pt>
    <dgm:pt modelId="{BD0DD8B0-C894-4F27-8C7C-11CEB3F03905}" type="pres">
      <dgm:prSet presAssocID="{BE21B9DA-9159-49F4-97AB-7D93451E1483}" presName="compNode" presStyleCnt="0"/>
      <dgm:spPr/>
    </dgm:pt>
    <dgm:pt modelId="{4E7ADD17-6063-4C71-BE92-B5EB82ED5F15}" type="pres">
      <dgm:prSet presAssocID="{BE21B9DA-9159-49F4-97AB-7D93451E1483}" presName="dummyConnPt" presStyleCnt="0"/>
      <dgm:spPr/>
    </dgm:pt>
    <dgm:pt modelId="{A82798EB-21F5-4661-8CB7-1F9BD0D1CA73}" type="pres">
      <dgm:prSet presAssocID="{BE21B9DA-9159-49F4-97AB-7D93451E1483}" presName="node" presStyleLbl="node1" presStyleIdx="6" presStyleCnt="10">
        <dgm:presLayoutVars>
          <dgm:bulletEnabled val="1"/>
        </dgm:presLayoutVars>
      </dgm:prSet>
      <dgm:spPr/>
    </dgm:pt>
    <dgm:pt modelId="{C3CF5716-07DB-4884-A132-1430D4DC9293}" type="pres">
      <dgm:prSet presAssocID="{9F3652D9-72B3-4D21-AFE2-B4270EC7669B}" presName="sibTrans" presStyleLbl="bgSibTrans2D1" presStyleIdx="6" presStyleCnt="9"/>
      <dgm:spPr/>
    </dgm:pt>
    <dgm:pt modelId="{653B9E5B-C407-44D9-8BC1-8DC4D550D790}" type="pres">
      <dgm:prSet presAssocID="{F0DB2AE3-B02E-4CCB-84CB-0BAB2B84F821}" presName="compNode" presStyleCnt="0"/>
      <dgm:spPr/>
    </dgm:pt>
    <dgm:pt modelId="{FDFE568D-618A-44B3-90FE-1685A6B71BA5}" type="pres">
      <dgm:prSet presAssocID="{F0DB2AE3-B02E-4CCB-84CB-0BAB2B84F821}" presName="dummyConnPt" presStyleCnt="0"/>
      <dgm:spPr/>
    </dgm:pt>
    <dgm:pt modelId="{9418B49C-573D-4AA7-8DD3-5B2743966417}" type="pres">
      <dgm:prSet presAssocID="{F0DB2AE3-B02E-4CCB-84CB-0BAB2B84F821}" presName="node" presStyleLbl="node1" presStyleIdx="7" presStyleCnt="10">
        <dgm:presLayoutVars>
          <dgm:bulletEnabled val="1"/>
        </dgm:presLayoutVars>
      </dgm:prSet>
      <dgm:spPr/>
    </dgm:pt>
    <dgm:pt modelId="{96C06142-1BEF-42B0-9F99-67EB126400A9}" type="pres">
      <dgm:prSet presAssocID="{976658BD-0D38-46F2-A005-CA25C4A8D285}" presName="sibTrans" presStyleLbl="bgSibTrans2D1" presStyleIdx="7" presStyleCnt="9"/>
      <dgm:spPr/>
    </dgm:pt>
    <dgm:pt modelId="{B103E4D1-AFF8-47EB-B192-62E42728910F}" type="pres">
      <dgm:prSet presAssocID="{76BB2D01-1C79-4E20-9A66-532089C8D6EF}" presName="compNode" presStyleCnt="0"/>
      <dgm:spPr/>
    </dgm:pt>
    <dgm:pt modelId="{2DDCF1FB-5A16-4757-B973-E2AFD5E2EC5F}" type="pres">
      <dgm:prSet presAssocID="{76BB2D01-1C79-4E20-9A66-532089C8D6EF}" presName="dummyConnPt" presStyleCnt="0"/>
      <dgm:spPr/>
    </dgm:pt>
    <dgm:pt modelId="{49F8A4F0-52F7-457A-9E71-2139A91F41BB}" type="pres">
      <dgm:prSet presAssocID="{76BB2D01-1C79-4E20-9A66-532089C8D6EF}" presName="node" presStyleLbl="node1" presStyleIdx="8" presStyleCnt="10">
        <dgm:presLayoutVars>
          <dgm:bulletEnabled val="1"/>
        </dgm:presLayoutVars>
      </dgm:prSet>
      <dgm:spPr/>
    </dgm:pt>
    <dgm:pt modelId="{A609DD21-EC52-44FF-ABEB-06CACB462C7F}" type="pres">
      <dgm:prSet presAssocID="{DD32806B-BEC3-43C9-8FAB-8A62A57F6C7E}" presName="sibTrans" presStyleLbl="bgSibTrans2D1" presStyleIdx="8" presStyleCnt="9"/>
      <dgm:spPr/>
    </dgm:pt>
    <dgm:pt modelId="{A9856A11-3964-4EED-A552-3BE15A5C6A6B}" type="pres">
      <dgm:prSet presAssocID="{615CADF9-3F58-4601-9212-ED4AA0E8D072}" presName="compNode" presStyleCnt="0"/>
      <dgm:spPr/>
    </dgm:pt>
    <dgm:pt modelId="{00DCF8FF-F7B6-4FBA-8AE6-F01191DE85AF}" type="pres">
      <dgm:prSet presAssocID="{615CADF9-3F58-4601-9212-ED4AA0E8D072}" presName="dummyConnPt" presStyleCnt="0"/>
      <dgm:spPr/>
    </dgm:pt>
    <dgm:pt modelId="{68D38B43-023F-416D-BB75-0724FAB330DC}" type="pres">
      <dgm:prSet presAssocID="{615CADF9-3F58-4601-9212-ED4AA0E8D072}" presName="node" presStyleLbl="node1" presStyleIdx="9" presStyleCnt="10">
        <dgm:presLayoutVars>
          <dgm:bulletEnabled val="1"/>
        </dgm:presLayoutVars>
      </dgm:prSet>
      <dgm:spPr/>
    </dgm:pt>
  </dgm:ptLst>
  <dgm:cxnLst>
    <dgm:cxn modelId="{837FA60B-1EB7-4D65-804D-3E0E00AFB30D}" type="presOf" srcId="{30919778-CE21-496C-A8BC-95A4BD05FD2E}" destId="{2AAB8FA7-979E-443C-8762-C1493D9D5D13}" srcOrd="0" destOrd="0" presId="urn:microsoft.com/office/officeart/2005/8/layout/bProcess4"/>
    <dgm:cxn modelId="{5EDDA70D-8E46-4846-90CD-D311C164DF59}" srcId="{8FE77BEA-8E23-45AE-8349-4F0FB695AE8A}" destId="{0E56537E-270B-4C18-BDEB-CEBE2B8A21A6}" srcOrd="4" destOrd="0" parTransId="{2E161A43-C7B2-40DF-BA62-2D15F13DF32A}" sibTransId="{F2F7B026-2458-4679-8D77-2CA41661F938}"/>
    <dgm:cxn modelId="{2AB3201D-487C-49F2-8BF7-1C2CE612FBDA}" type="presOf" srcId="{8FE77BEA-8E23-45AE-8349-4F0FB695AE8A}" destId="{C87626E9-2273-43CA-839B-4E8EE75A3E02}" srcOrd="0" destOrd="0" presId="urn:microsoft.com/office/officeart/2005/8/layout/bProcess4"/>
    <dgm:cxn modelId="{95862127-18CE-4CAF-89F6-26F46684DC9D}" type="presOf" srcId="{D64EAFD0-0C00-4F84-83E3-A714504BE2AC}" destId="{201D2D9E-1923-4DF3-95EB-3F6734D7705D}" srcOrd="0" destOrd="0" presId="urn:microsoft.com/office/officeart/2005/8/layout/bProcess4"/>
    <dgm:cxn modelId="{F5C1252D-092F-4272-BCF4-9E63196A10FB}" srcId="{8FE77BEA-8E23-45AE-8349-4F0FB695AE8A}" destId="{A70A9184-4C7B-43B6-B4CC-26C46C476105}" srcOrd="2" destOrd="0" parTransId="{6F4A048B-8BB7-40C4-974E-08764FCF9BAA}" sibTransId="{89B524C0-0420-40F0-AC39-326AE02EF007}"/>
    <dgm:cxn modelId="{2A6B5231-73DC-44ED-846A-376EC2770356}" srcId="{8FE77BEA-8E23-45AE-8349-4F0FB695AE8A}" destId="{76BB2D01-1C79-4E20-9A66-532089C8D6EF}" srcOrd="8" destOrd="0" parTransId="{C44ADD1B-BF97-4E41-9D96-06C0FC9E1FD7}" sibTransId="{DD32806B-BEC3-43C9-8FAB-8A62A57F6C7E}"/>
    <dgm:cxn modelId="{FB3B813C-E46F-460C-A718-5864C10A3507}" type="presOf" srcId="{F2F7B026-2458-4679-8D77-2CA41661F938}" destId="{4FD3A965-3E01-49F7-AF82-8AD7B4A00E8B}" srcOrd="0" destOrd="0" presId="urn:microsoft.com/office/officeart/2005/8/layout/bProcess4"/>
    <dgm:cxn modelId="{1600785F-DA58-4809-A59A-C17D11C6F3FC}" type="presOf" srcId="{9F3652D9-72B3-4D21-AFE2-B4270EC7669B}" destId="{C3CF5716-07DB-4884-A132-1430D4DC9293}" srcOrd="0" destOrd="0" presId="urn:microsoft.com/office/officeart/2005/8/layout/bProcess4"/>
    <dgm:cxn modelId="{CCB7B447-2B64-4BD1-B661-461E458D7A5E}" type="presOf" srcId="{19DFA4F8-CB35-41E7-8419-F5A1BCDB6134}" destId="{D0D7AC26-0678-448A-BD0F-4A3D510E5756}" srcOrd="0" destOrd="0" presId="urn:microsoft.com/office/officeart/2005/8/layout/bProcess4"/>
    <dgm:cxn modelId="{D02EBD4B-C116-4DFA-8BA5-8C72B90AAB52}" type="presOf" srcId="{4E86ECB3-7539-44D8-97DE-6D16FBB4DE6B}" destId="{0111B999-8DE7-4E62-A175-C75C3C1FF1AA}" srcOrd="0" destOrd="0" presId="urn:microsoft.com/office/officeart/2005/8/layout/bProcess4"/>
    <dgm:cxn modelId="{B3170256-1753-4CB8-BD26-F56E93446020}" srcId="{8FE77BEA-8E23-45AE-8349-4F0FB695AE8A}" destId="{BE21B9DA-9159-49F4-97AB-7D93451E1483}" srcOrd="6" destOrd="0" parTransId="{B71C02C5-914D-406B-8700-8EF9641D6392}" sibTransId="{9F3652D9-72B3-4D21-AFE2-B4270EC7669B}"/>
    <dgm:cxn modelId="{AAA4CC59-4013-44D6-BB2C-772D6D5EF5E8}" type="presOf" srcId="{76BB2D01-1C79-4E20-9A66-532089C8D6EF}" destId="{49F8A4F0-52F7-457A-9E71-2139A91F41BB}" srcOrd="0" destOrd="0" presId="urn:microsoft.com/office/officeart/2005/8/layout/bProcess4"/>
    <dgm:cxn modelId="{288C1280-554A-414C-8DCA-37D0009398F5}" type="presOf" srcId="{DD32806B-BEC3-43C9-8FAB-8A62A57F6C7E}" destId="{A609DD21-EC52-44FF-ABEB-06CACB462C7F}" srcOrd="0" destOrd="0" presId="urn:microsoft.com/office/officeart/2005/8/layout/bProcess4"/>
    <dgm:cxn modelId="{8BE9BF8D-0C94-4653-A693-CED1AA37842C}" type="presOf" srcId="{BE21B9DA-9159-49F4-97AB-7D93451E1483}" destId="{A82798EB-21F5-4661-8CB7-1F9BD0D1CA73}" srcOrd="0" destOrd="0" presId="urn:microsoft.com/office/officeart/2005/8/layout/bProcess4"/>
    <dgm:cxn modelId="{59EFCD93-2326-47C4-A706-40A41D3D8085}" type="presOf" srcId="{36499024-8947-4851-B180-5ACEF4E19162}" destId="{00284D3D-F73F-49FA-A8AC-2ADC81F95603}" srcOrd="0" destOrd="0" presId="urn:microsoft.com/office/officeart/2005/8/layout/bProcess4"/>
    <dgm:cxn modelId="{FD021FA6-E611-41AE-94E5-AA71A3698A21}" type="presOf" srcId="{96E4861C-2545-44CB-B6EB-19F0AFEB9EA3}" destId="{6B6B09B9-5C94-4674-B03C-94C85DEB0530}" srcOrd="0" destOrd="0" presId="urn:microsoft.com/office/officeart/2005/8/layout/bProcess4"/>
    <dgm:cxn modelId="{26639CA8-9679-4D9D-AB78-0769BC2B26F6}" type="presOf" srcId="{89B524C0-0420-40F0-AC39-326AE02EF007}" destId="{B8751C54-ADA9-4913-A0FC-FE3CD1A7EC8C}" srcOrd="0" destOrd="0" presId="urn:microsoft.com/office/officeart/2005/8/layout/bProcess4"/>
    <dgm:cxn modelId="{E5E145AD-C02D-4E4C-BF37-DB034752B898}" srcId="{8FE77BEA-8E23-45AE-8349-4F0FB695AE8A}" destId="{615CADF9-3F58-4601-9212-ED4AA0E8D072}" srcOrd="9" destOrd="0" parTransId="{111AD906-73B6-49B0-AEFC-6FBECD0EFC3F}" sibTransId="{DD0A9CE5-83FB-4D19-8558-18F12AB9758C}"/>
    <dgm:cxn modelId="{085DD0B6-F754-40EA-B8E0-0DB98EFE97B7}" type="presOf" srcId="{C2B3B924-ECE5-4BAF-9800-B56AA2878DEA}" destId="{DA10B504-468B-41AB-BDA4-6F7C94AA9426}" srcOrd="0" destOrd="0" presId="urn:microsoft.com/office/officeart/2005/8/layout/bProcess4"/>
    <dgm:cxn modelId="{4B561FC5-066E-4985-8A60-DDB8CFA88C18}" type="presOf" srcId="{0E56537E-270B-4C18-BDEB-CEBE2B8A21A6}" destId="{10816F3E-8DE8-40D3-8EFD-2023305A5106}" srcOrd="0" destOrd="0" presId="urn:microsoft.com/office/officeart/2005/8/layout/bProcess4"/>
    <dgm:cxn modelId="{20F378C7-E979-48AA-A8FB-C2913461E28D}" srcId="{8FE77BEA-8E23-45AE-8349-4F0FB695AE8A}" destId="{F0DB2AE3-B02E-4CCB-84CB-0BAB2B84F821}" srcOrd="7" destOrd="0" parTransId="{63028178-8E50-4622-BB10-15117D9F4986}" sibTransId="{976658BD-0D38-46F2-A005-CA25C4A8D285}"/>
    <dgm:cxn modelId="{0AB0FDCA-0EB8-4B54-A310-0161DBC8E1B0}" type="presOf" srcId="{615CADF9-3F58-4601-9212-ED4AA0E8D072}" destId="{68D38B43-023F-416D-BB75-0724FAB330DC}" srcOrd="0" destOrd="0" presId="urn:microsoft.com/office/officeart/2005/8/layout/bProcess4"/>
    <dgm:cxn modelId="{C0308BCF-C023-43A0-8849-5A963BB0FCC2}" type="presOf" srcId="{505A97C6-3005-4968-8F4D-CA875AB289B6}" destId="{B7D14AF6-0267-4389-BA67-6BC4A980EB59}" srcOrd="0" destOrd="0" presId="urn:microsoft.com/office/officeart/2005/8/layout/bProcess4"/>
    <dgm:cxn modelId="{7A00C2CF-C62A-448B-B942-FE52AEA6F2FB}" srcId="{8FE77BEA-8E23-45AE-8349-4F0FB695AE8A}" destId="{30919778-CE21-496C-A8BC-95A4BD05FD2E}" srcOrd="1" destOrd="0" parTransId="{D4ADA76E-40F6-45A7-A3B1-FAF300E30CAD}" sibTransId="{36499024-8947-4851-B180-5ACEF4E19162}"/>
    <dgm:cxn modelId="{2459F5D8-9EA0-49C1-8441-FF8707CA98E1}" srcId="{8FE77BEA-8E23-45AE-8349-4F0FB695AE8A}" destId="{19DFA4F8-CB35-41E7-8419-F5A1BCDB6134}" srcOrd="0" destOrd="0" parTransId="{D9EE75DE-62AB-41D2-9383-41EEBDFB7C92}" sibTransId="{D64EAFD0-0C00-4F84-83E3-A714504BE2AC}"/>
    <dgm:cxn modelId="{9BCD0BE3-9261-4823-8753-E3C4E22EA51B}" type="presOf" srcId="{976658BD-0D38-46F2-A005-CA25C4A8D285}" destId="{96C06142-1BEF-42B0-9F99-67EB126400A9}" srcOrd="0" destOrd="0" presId="urn:microsoft.com/office/officeart/2005/8/layout/bProcess4"/>
    <dgm:cxn modelId="{A24EA0E6-DE95-4F39-9305-06D2FBE21060}" srcId="{8FE77BEA-8E23-45AE-8349-4F0FB695AE8A}" destId="{505A97C6-3005-4968-8F4D-CA875AB289B6}" srcOrd="5" destOrd="0" parTransId="{66FDBC99-DD65-4ACC-8972-4DF5C57C8B2D}" sibTransId="{4E86ECB3-7539-44D8-97DE-6D16FBB4DE6B}"/>
    <dgm:cxn modelId="{45C1F7E7-0DEF-4127-B958-D10FCF9A7B83}" type="presOf" srcId="{A70A9184-4C7B-43B6-B4CC-26C46C476105}" destId="{CD3256C2-11B6-4AD1-ACC7-164DF4159F59}" srcOrd="0" destOrd="0" presId="urn:microsoft.com/office/officeart/2005/8/layout/bProcess4"/>
    <dgm:cxn modelId="{DFD365F8-7735-4DF0-B445-AF3DAE32158E}" type="presOf" srcId="{F0DB2AE3-B02E-4CCB-84CB-0BAB2B84F821}" destId="{9418B49C-573D-4AA7-8DD3-5B2743966417}" srcOrd="0" destOrd="0" presId="urn:microsoft.com/office/officeart/2005/8/layout/bProcess4"/>
    <dgm:cxn modelId="{C7DDF6FA-34CE-4E73-888F-7DA24577F5C1}" srcId="{8FE77BEA-8E23-45AE-8349-4F0FB695AE8A}" destId="{C2B3B924-ECE5-4BAF-9800-B56AA2878DEA}" srcOrd="3" destOrd="0" parTransId="{7636598C-AEFD-453F-B251-B694E68B4D88}" sibTransId="{96E4861C-2545-44CB-B6EB-19F0AFEB9EA3}"/>
    <dgm:cxn modelId="{1F0B4603-A532-455B-BFB2-D31BA5D0997F}" type="presParOf" srcId="{C87626E9-2273-43CA-839B-4E8EE75A3E02}" destId="{83B10C3A-6CB3-40F8-9E85-06AC501BEBAE}" srcOrd="0" destOrd="0" presId="urn:microsoft.com/office/officeart/2005/8/layout/bProcess4"/>
    <dgm:cxn modelId="{3ACB3907-96DF-483F-8A09-87C6C0247C8E}" type="presParOf" srcId="{83B10C3A-6CB3-40F8-9E85-06AC501BEBAE}" destId="{DF5169A0-FD91-4E46-AD02-331D4D167185}" srcOrd="0" destOrd="0" presId="urn:microsoft.com/office/officeart/2005/8/layout/bProcess4"/>
    <dgm:cxn modelId="{EA1DE241-A517-400B-9889-EE5CD57FAE0E}" type="presParOf" srcId="{83B10C3A-6CB3-40F8-9E85-06AC501BEBAE}" destId="{D0D7AC26-0678-448A-BD0F-4A3D510E5756}" srcOrd="1" destOrd="0" presId="urn:microsoft.com/office/officeart/2005/8/layout/bProcess4"/>
    <dgm:cxn modelId="{C45873F2-B00D-4DFF-8D45-BD9142FC4A73}" type="presParOf" srcId="{C87626E9-2273-43CA-839B-4E8EE75A3E02}" destId="{201D2D9E-1923-4DF3-95EB-3F6734D7705D}" srcOrd="1" destOrd="0" presId="urn:microsoft.com/office/officeart/2005/8/layout/bProcess4"/>
    <dgm:cxn modelId="{193BAF40-1EB2-4FB6-B73B-0B49A1E7D8D9}" type="presParOf" srcId="{C87626E9-2273-43CA-839B-4E8EE75A3E02}" destId="{ECF3409D-409B-47A7-87CE-3A1C3F56024D}" srcOrd="2" destOrd="0" presId="urn:microsoft.com/office/officeart/2005/8/layout/bProcess4"/>
    <dgm:cxn modelId="{29BA9E79-FFDE-49CA-AAB4-A0A294D2A616}" type="presParOf" srcId="{ECF3409D-409B-47A7-87CE-3A1C3F56024D}" destId="{194CCC68-0CFA-41B2-8C31-8A4577A2DCA3}" srcOrd="0" destOrd="0" presId="urn:microsoft.com/office/officeart/2005/8/layout/bProcess4"/>
    <dgm:cxn modelId="{C751E842-9288-436D-94A1-96B12A80F546}" type="presParOf" srcId="{ECF3409D-409B-47A7-87CE-3A1C3F56024D}" destId="{2AAB8FA7-979E-443C-8762-C1493D9D5D13}" srcOrd="1" destOrd="0" presId="urn:microsoft.com/office/officeart/2005/8/layout/bProcess4"/>
    <dgm:cxn modelId="{E028B56A-5429-4794-9C29-9D041A453F46}" type="presParOf" srcId="{C87626E9-2273-43CA-839B-4E8EE75A3E02}" destId="{00284D3D-F73F-49FA-A8AC-2ADC81F95603}" srcOrd="3" destOrd="0" presId="urn:microsoft.com/office/officeart/2005/8/layout/bProcess4"/>
    <dgm:cxn modelId="{0A80108D-C231-4D3D-BF2A-6821696923E2}" type="presParOf" srcId="{C87626E9-2273-43CA-839B-4E8EE75A3E02}" destId="{DE35A5D0-1973-49E3-9C7B-359801E3D67D}" srcOrd="4" destOrd="0" presId="urn:microsoft.com/office/officeart/2005/8/layout/bProcess4"/>
    <dgm:cxn modelId="{78D2529B-6703-49D1-BBF8-27FD6068EEE2}" type="presParOf" srcId="{DE35A5D0-1973-49E3-9C7B-359801E3D67D}" destId="{A3924B7B-5257-412C-A789-2D0B869550FB}" srcOrd="0" destOrd="0" presId="urn:microsoft.com/office/officeart/2005/8/layout/bProcess4"/>
    <dgm:cxn modelId="{9AB8D6E6-36A2-4668-99B8-2925D5E43428}" type="presParOf" srcId="{DE35A5D0-1973-49E3-9C7B-359801E3D67D}" destId="{CD3256C2-11B6-4AD1-ACC7-164DF4159F59}" srcOrd="1" destOrd="0" presId="urn:microsoft.com/office/officeart/2005/8/layout/bProcess4"/>
    <dgm:cxn modelId="{27E8ADB3-4DAD-48D1-8147-E9A16F0F28E8}" type="presParOf" srcId="{C87626E9-2273-43CA-839B-4E8EE75A3E02}" destId="{B8751C54-ADA9-4913-A0FC-FE3CD1A7EC8C}" srcOrd="5" destOrd="0" presId="urn:microsoft.com/office/officeart/2005/8/layout/bProcess4"/>
    <dgm:cxn modelId="{0FB533A1-1F79-4081-AFCB-B154AFAA3BB9}" type="presParOf" srcId="{C87626E9-2273-43CA-839B-4E8EE75A3E02}" destId="{D7EEC307-6914-4981-978C-26AE4FFED073}" srcOrd="6" destOrd="0" presId="urn:microsoft.com/office/officeart/2005/8/layout/bProcess4"/>
    <dgm:cxn modelId="{A8A4F0E6-6C41-4C5C-AF9E-C6600F40F661}" type="presParOf" srcId="{D7EEC307-6914-4981-978C-26AE4FFED073}" destId="{7DAC1414-B104-46DF-A114-DB561EF37ACF}" srcOrd="0" destOrd="0" presId="urn:microsoft.com/office/officeart/2005/8/layout/bProcess4"/>
    <dgm:cxn modelId="{77029198-C867-4A43-B5B8-2953F8D443EF}" type="presParOf" srcId="{D7EEC307-6914-4981-978C-26AE4FFED073}" destId="{DA10B504-468B-41AB-BDA4-6F7C94AA9426}" srcOrd="1" destOrd="0" presId="urn:microsoft.com/office/officeart/2005/8/layout/bProcess4"/>
    <dgm:cxn modelId="{484E8646-E711-4BE1-82B6-BE6AD8EA24A6}" type="presParOf" srcId="{C87626E9-2273-43CA-839B-4E8EE75A3E02}" destId="{6B6B09B9-5C94-4674-B03C-94C85DEB0530}" srcOrd="7" destOrd="0" presId="urn:microsoft.com/office/officeart/2005/8/layout/bProcess4"/>
    <dgm:cxn modelId="{8B514853-264B-498C-9B36-D7482DBBAEB4}" type="presParOf" srcId="{C87626E9-2273-43CA-839B-4E8EE75A3E02}" destId="{D7BB8520-94BD-4CEF-A6EB-B3C011E9475E}" srcOrd="8" destOrd="0" presId="urn:microsoft.com/office/officeart/2005/8/layout/bProcess4"/>
    <dgm:cxn modelId="{91D30E9A-5031-48DF-837B-8D64737BB856}" type="presParOf" srcId="{D7BB8520-94BD-4CEF-A6EB-B3C011E9475E}" destId="{0210386F-29AD-4199-8AA7-83F8160DF1DE}" srcOrd="0" destOrd="0" presId="urn:microsoft.com/office/officeart/2005/8/layout/bProcess4"/>
    <dgm:cxn modelId="{19AD05D6-575D-44DB-A2BE-D31FAD4B85F9}" type="presParOf" srcId="{D7BB8520-94BD-4CEF-A6EB-B3C011E9475E}" destId="{10816F3E-8DE8-40D3-8EFD-2023305A5106}" srcOrd="1" destOrd="0" presId="urn:microsoft.com/office/officeart/2005/8/layout/bProcess4"/>
    <dgm:cxn modelId="{FD4F9E83-D2F4-4BDA-AFBD-4C3124E4E166}" type="presParOf" srcId="{C87626E9-2273-43CA-839B-4E8EE75A3E02}" destId="{4FD3A965-3E01-49F7-AF82-8AD7B4A00E8B}" srcOrd="9" destOrd="0" presId="urn:microsoft.com/office/officeart/2005/8/layout/bProcess4"/>
    <dgm:cxn modelId="{BB7127CB-A896-4CC3-90C0-804F1CA9D8BB}" type="presParOf" srcId="{C87626E9-2273-43CA-839B-4E8EE75A3E02}" destId="{CC5913A8-FF29-4F52-B342-855834297B4A}" srcOrd="10" destOrd="0" presId="urn:microsoft.com/office/officeart/2005/8/layout/bProcess4"/>
    <dgm:cxn modelId="{024A9747-BDF5-41AE-804F-557A99054B67}" type="presParOf" srcId="{CC5913A8-FF29-4F52-B342-855834297B4A}" destId="{AEDF59A2-237E-471C-96B3-57BED3EAFDC7}" srcOrd="0" destOrd="0" presId="urn:microsoft.com/office/officeart/2005/8/layout/bProcess4"/>
    <dgm:cxn modelId="{92BCC97B-ECA3-4AF7-957A-E291EBDAE1C1}" type="presParOf" srcId="{CC5913A8-FF29-4F52-B342-855834297B4A}" destId="{B7D14AF6-0267-4389-BA67-6BC4A980EB59}" srcOrd="1" destOrd="0" presId="urn:microsoft.com/office/officeart/2005/8/layout/bProcess4"/>
    <dgm:cxn modelId="{54F87385-88B4-4284-8171-A86E46CF36D1}" type="presParOf" srcId="{C87626E9-2273-43CA-839B-4E8EE75A3E02}" destId="{0111B999-8DE7-4E62-A175-C75C3C1FF1AA}" srcOrd="11" destOrd="0" presId="urn:microsoft.com/office/officeart/2005/8/layout/bProcess4"/>
    <dgm:cxn modelId="{70E426A9-911E-4C10-923F-0A523B53076E}" type="presParOf" srcId="{C87626E9-2273-43CA-839B-4E8EE75A3E02}" destId="{BD0DD8B0-C894-4F27-8C7C-11CEB3F03905}" srcOrd="12" destOrd="0" presId="urn:microsoft.com/office/officeart/2005/8/layout/bProcess4"/>
    <dgm:cxn modelId="{6CDDE3B9-BC88-4497-A70C-0885305CC3F2}" type="presParOf" srcId="{BD0DD8B0-C894-4F27-8C7C-11CEB3F03905}" destId="{4E7ADD17-6063-4C71-BE92-B5EB82ED5F15}" srcOrd="0" destOrd="0" presId="urn:microsoft.com/office/officeart/2005/8/layout/bProcess4"/>
    <dgm:cxn modelId="{DFC559A2-F40D-422A-873D-877AED6DBD9F}" type="presParOf" srcId="{BD0DD8B0-C894-4F27-8C7C-11CEB3F03905}" destId="{A82798EB-21F5-4661-8CB7-1F9BD0D1CA73}" srcOrd="1" destOrd="0" presId="urn:microsoft.com/office/officeart/2005/8/layout/bProcess4"/>
    <dgm:cxn modelId="{2B95BEF7-5572-4F78-84DD-5BC5D8C9CA9D}" type="presParOf" srcId="{C87626E9-2273-43CA-839B-4E8EE75A3E02}" destId="{C3CF5716-07DB-4884-A132-1430D4DC9293}" srcOrd="13" destOrd="0" presId="urn:microsoft.com/office/officeart/2005/8/layout/bProcess4"/>
    <dgm:cxn modelId="{3277D99D-56FC-4D16-B220-54C84AD92374}" type="presParOf" srcId="{C87626E9-2273-43CA-839B-4E8EE75A3E02}" destId="{653B9E5B-C407-44D9-8BC1-8DC4D550D790}" srcOrd="14" destOrd="0" presId="urn:microsoft.com/office/officeart/2005/8/layout/bProcess4"/>
    <dgm:cxn modelId="{BDE68867-AC7E-42FF-A6FD-6CB31327A2C4}" type="presParOf" srcId="{653B9E5B-C407-44D9-8BC1-8DC4D550D790}" destId="{FDFE568D-618A-44B3-90FE-1685A6B71BA5}" srcOrd="0" destOrd="0" presId="urn:microsoft.com/office/officeart/2005/8/layout/bProcess4"/>
    <dgm:cxn modelId="{B3738B0E-B420-4CAD-BA43-AA02907EC269}" type="presParOf" srcId="{653B9E5B-C407-44D9-8BC1-8DC4D550D790}" destId="{9418B49C-573D-4AA7-8DD3-5B2743966417}" srcOrd="1" destOrd="0" presId="urn:microsoft.com/office/officeart/2005/8/layout/bProcess4"/>
    <dgm:cxn modelId="{E73CBE16-41AD-4CAC-AD0F-4BF9839F2FD0}" type="presParOf" srcId="{C87626E9-2273-43CA-839B-4E8EE75A3E02}" destId="{96C06142-1BEF-42B0-9F99-67EB126400A9}" srcOrd="15" destOrd="0" presId="urn:microsoft.com/office/officeart/2005/8/layout/bProcess4"/>
    <dgm:cxn modelId="{258E1AF4-2464-444B-B791-976F2848967B}" type="presParOf" srcId="{C87626E9-2273-43CA-839B-4E8EE75A3E02}" destId="{B103E4D1-AFF8-47EB-B192-62E42728910F}" srcOrd="16" destOrd="0" presId="urn:microsoft.com/office/officeart/2005/8/layout/bProcess4"/>
    <dgm:cxn modelId="{4BD8ED32-E7FB-4EB6-927E-E45D8DE26A72}" type="presParOf" srcId="{B103E4D1-AFF8-47EB-B192-62E42728910F}" destId="{2DDCF1FB-5A16-4757-B973-E2AFD5E2EC5F}" srcOrd="0" destOrd="0" presId="urn:microsoft.com/office/officeart/2005/8/layout/bProcess4"/>
    <dgm:cxn modelId="{80E29E12-A611-4CF7-AD6F-874D47699AC6}" type="presParOf" srcId="{B103E4D1-AFF8-47EB-B192-62E42728910F}" destId="{49F8A4F0-52F7-457A-9E71-2139A91F41BB}" srcOrd="1" destOrd="0" presId="urn:microsoft.com/office/officeart/2005/8/layout/bProcess4"/>
    <dgm:cxn modelId="{6F73ECDF-B044-4762-A7E9-2D8297E14966}" type="presParOf" srcId="{C87626E9-2273-43CA-839B-4E8EE75A3E02}" destId="{A609DD21-EC52-44FF-ABEB-06CACB462C7F}" srcOrd="17" destOrd="0" presId="urn:microsoft.com/office/officeart/2005/8/layout/bProcess4"/>
    <dgm:cxn modelId="{22AE625F-E80C-4116-AFD8-008B35064EFB}" type="presParOf" srcId="{C87626E9-2273-43CA-839B-4E8EE75A3E02}" destId="{A9856A11-3964-4EED-A552-3BE15A5C6A6B}" srcOrd="18" destOrd="0" presId="urn:microsoft.com/office/officeart/2005/8/layout/bProcess4"/>
    <dgm:cxn modelId="{F3E76B99-30E1-4039-A2E8-A8CB81F80089}" type="presParOf" srcId="{A9856A11-3964-4EED-A552-3BE15A5C6A6B}" destId="{00DCF8FF-F7B6-4FBA-8AE6-F01191DE85AF}" srcOrd="0" destOrd="0" presId="urn:microsoft.com/office/officeart/2005/8/layout/bProcess4"/>
    <dgm:cxn modelId="{A1582AA4-EE62-430A-8FC4-49AA435C5267}" type="presParOf" srcId="{A9856A11-3964-4EED-A552-3BE15A5C6A6B}" destId="{68D38B43-023F-416D-BB75-0724FAB330DC}"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1D2D9E-1923-4DF3-95EB-3F6734D7705D}">
      <dsp:nvSpPr>
        <dsp:cNvPr id="0" name=""/>
        <dsp:cNvSpPr/>
      </dsp:nvSpPr>
      <dsp:spPr>
        <a:xfrm rot="5400000">
          <a:off x="2354852" y="785311"/>
          <a:ext cx="1226007" cy="14774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0D7AC26-0678-448A-BD0F-4A3D510E5756}">
      <dsp:nvSpPr>
        <dsp:cNvPr id="0" name=""/>
        <dsp:cNvSpPr/>
      </dsp:nvSpPr>
      <dsp:spPr>
        <a:xfrm>
          <a:off x="2636904" y="2903"/>
          <a:ext cx="1641661" cy="98499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Sending pong_game.exe to victim</a:t>
          </a:r>
          <a:endParaRPr lang="en-IN" sz="1100" kern="1200" dirty="0"/>
        </a:p>
      </dsp:txBody>
      <dsp:txXfrm>
        <a:off x="2665754" y="31753"/>
        <a:ext cx="1583961" cy="927296"/>
      </dsp:txXfrm>
    </dsp:sp>
    <dsp:sp modelId="{00284D3D-F73F-49FA-A8AC-2ADC81F95603}">
      <dsp:nvSpPr>
        <dsp:cNvPr id="0" name=""/>
        <dsp:cNvSpPr/>
      </dsp:nvSpPr>
      <dsp:spPr>
        <a:xfrm rot="5400000">
          <a:off x="2354852" y="2016557"/>
          <a:ext cx="1226007" cy="14774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AB8FA7-979E-443C-8762-C1493D9D5D13}">
      <dsp:nvSpPr>
        <dsp:cNvPr id="0" name=""/>
        <dsp:cNvSpPr/>
      </dsp:nvSpPr>
      <dsp:spPr>
        <a:xfrm>
          <a:off x="2636904" y="1234149"/>
          <a:ext cx="1641661" cy="98499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Victim runs the game</a:t>
          </a:r>
          <a:endParaRPr lang="en-IN" sz="1100" kern="1200" dirty="0"/>
        </a:p>
      </dsp:txBody>
      <dsp:txXfrm>
        <a:off x="2665754" y="1262999"/>
        <a:ext cx="1583961" cy="927296"/>
      </dsp:txXfrm>
    </dsp:sp>
    <dsp:sp modelId="{B8751C54-ADA9-4913-A0FC-FE3CD1A7EC8C}">
      <dsp:nvSpPr>
        <dsp:cNvPr id="0" name=""/>
        <dsp:cNvSpPr/>
      </dsp:nvSpPr>
      <dsp:spPr>
        <a:xfrm rot="5400000">
          <a:off x="2354852" y="3247803"/>
          <a:ext cx="1226007" cy="14774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D3256C2-11B6-4AD1-ACC7-164DF4159F59}">
      <dsp:nvSpPr>
        <dsp:cNvPr id="0" name=""/>
        <dsp:cNvSpPr/>
      </dsp:nvSpPr>
      <dsp:spPr>
        <a:xfrm>
          <a:off x="2636904" y="2465395"/>
          <a:ext cx="1641661" cy="98499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The game file downloads gameData.exe and generates batch scripts</a:t>
          </a:r>
          <a:endParaRPr lang="en-IN" sz="1100" kern="1200" dirty="0"/>
        </a:p>
      </dsp:txBody>
      <dsp:txXfrm>
        <a:off x="2665754" y="2494245"/>
        <a:ext cx="1583961" cy="927296"/>
      </dsp:txXfrm>
    </dsp:sp>
    <dsp:sp modelId="{6B6B09B9-5C94-4674-B03C-94C85DEB0530}">
      <dsp:nvSpPr>
        <dsp:cNvPr id="0" name=""/>
        <dsp:cNvSpPr/>
      </dsp:nvSpPr>
      <dsp:spPr>
        <a:xfrm>
          <a:off x="2970475" y="3863426"/>
          <a:ext cx="2178171" cy="14774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A10B504-468B-41AB-BDA4-6F7C94AA9426}">
      <dsp:nvSpPr>
        <dsp:cNvPr id="0" name=""/>
        <dsp:cNvSpPr/>
      </dsp:nvSpPr>
      <dsp:spPr>
        <a:xfrm>
          <a:off x="2636904" y="3696640"/>
          <a:ext cx="1641661" cy="98499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All generated files are moved to appropriate folders and batch file to startup folder</a:t>
          </a:r>
          <a:endParaRPr lang="en-IN" sz="1100" kern="1200" dirty="0"/>
        </a:p>
      </dsp:txBody>
      <dsp:txXfrm>
        <a:off x="2665754" y="3725490"/>
        <a:ext cx="1583961" cy="927296"/>
      </dsp:txXfrm>
    </dsp:sp>
    <dsp:sp modelId="{4FD3A965-3E01-49F7-AF82-8AD7B4A00E8B}">
      <dsp:nvSpPr>
        <dsp:cNvPr id="0" name=""/>
        <dsp:cNvSpPr/>
      </dsp:nvSpPr>
      <dsp:spPr>
        <a:xfrm rot="16200000">
          <a:off x="4538261" y="3247803"/>
          <a:ext cx="1226007" cy="14774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0816F3E-8DE8-40D3-8EFD-2023305A5106}">
      <dsp:nvSpPr>
        <dsp:cNvPr id="0" name=""/>
        <dsp:cNvSpPr/>
      </dsp:nvSpPr>
      <dsp:spPr>
        <a:xfrm>
          <a:off x="4820313" y="3696640"/>
          <a:ext cx="1641661" cy="98499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After next system boot up the batch file executes gameData.exe</a:t>
          </a:r>
          <a:endParaRPr lang="en-IN" sz="1100" kern="1200" dirty="0"/>
        </a:p>
      </dsp:txBody>
      <dsp:txXfrm>
        <a:off x="4849163" y="3725490"/>
        <a:ext cx="1583961" cy="927296"/>
      </dsp:txXfrm>
    </dsp:sp>
    <dsp:sp modelId="{0111B999-8DE7-4E62-A175-C75C3C1FF1AA}">
      <dsp:nvSpPr>
        <dsp:cNvPr id="0" name=""/>
        <dsp:cNvSpPr/>
      </dsp:nvSpPr>
      <dsp:spPr>
        <a:xfrm rot="16200000">
          <a:off x="4538261" y="2016557"/>
          <a:ext cx="1226007" cy="14774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7D14AF6-0267-4389-BA67-6BC4A980EB59}">
      <dsp:nvSpPr>
        <dsp:cNvPr id="0" name=""/>
        <dsp:cNvSpPr/>
      </dsp:nvSpPr>
      <dsp:spPr>
        <a:xfrm>
          <a:off x="4820313" y="2465395"/>
          <a:ext cx="1641661" cy="98499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gameData.exe hides the console and runs as a hidden process</a:t>
          </a:r>
          <a:endParaRPr lang="en-IN" sz="1100" kern="1200" dirty="0"/>
        </a:p>
      </dsp:txBody>
      <dsp:txXfrm>
        <a:off x="4849163" y="2494245"/>
        <a:ext cx="1583961" cy="927296"/>
      </dsp:txXfrm>
    </dsp:sp>
    <dsp:sp modelId="{C3CF5716-07DB-4884-A132-1430D4DC9293}">
      <dsp:nvSpPr>
        <dsp:cNvPr id="0" name=""/>
        <dsp:cNvSpPr/>
      </dsp:nvSpPr>
      <dsp:spPr>
        <a:xfrm rot="16200000">
          <a:off x="4538261" y="785311"/>
          <a:ext cx="1226007" cy="14774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82798EB-21F5-4661-8CB7-1F9BD0D1CA73}">
      <dsp:nvSpPr>
        <dsp:cNvPr id="0" name=""/>
        <dsp:cNvSpPr/>
      </dsp:nvSpPr>
      <dsp:spPr>
        <a:xfrm>
          <a:off x="4820313" y="1234149"/>
          <a:ext cx="1641661" cy="98499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Fetches wi-fi names and password and </a:t>
          </a:r>
          <a:r>
            <a:rPr lang="en-US" sz="1100" kern="1200" dirty="0" err="1"/>
            <a:t>sents</a:t>
          </a:r>
          <a:r>
            <a:rPr lang="en-US" sz="1100" kern="1200" dirty="0"/>
            <a:t> mail to attacker</a:t>
          </a:r>
          <a:endParaRPr lang="en-IN" sz="1100" kern="1200" dirty="0"/>
        </a:p>
      </dsp:txBody>
      <dsp:txXfrm>
        <a:off x="4849163" y="1262999"/>
        <a:ext cx="1583961" cy="927296"/>
      </dsp:txXfrm>
    </dsp:sp>
    <dsp:sp modelId="{96C06142-1BEF-42B0-9F99-67EB126400A9}">
      <dsp:nvSpPr>
        <dsp:cNvPr id="0" name=""/>
        <dsp:cNvSpPr/>
      </dsp:nvSpPr>
      <dsp:spPr>
        <a:xfrm>
          <a:off x="5153884" y="169688"/>
          <a:ext cx="2178171" cy="14774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18B49C-573D-4AA7-8DD3-5B2743966417}">
      <dsp:nvSpPr>
        <dsp:cNvPr id="0" name=""/>
        <dsp:cNvSpPr/>
      </dsp:nvSpPr>
      <dsp:spPr>
        <a:xfrm>
          <a:off x="4820313" y="2903"/>
          <a:ext cx="1641661" cy="98499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Fetches </a:t>
          </a:r>
          <a:r>
            <a:rPr lang="en-US" sz="1100" kern="1200" dirty="0" err="1"/>
            <a:t>cmd</a:t>
          </a:r>
          <a:r>
            <a:rPr lang="en-US" sz="1100" kern="1200" dirty="0"/>
            <a:t> command from the remote file hosted on a server</a:t>
          </a:r>
          <a:endParaRPr lang="en-IN" sz="1100" kern="1200" dirty="0"/>
        </a:p>
      </dsp:txBody>
      <dsp:txXfrm>
        <a:off x="4849163" y="31753"/>
        <a:ext cx="1583961" cy="927296"/>
      </dsp:txXfrm>
    </dsp:sp>
    <dsp:sp modelId="{A609DD21-EC52-44FF-ABEB-06CACB462C7F}">
      <dsp:nvSpPr>
        <dsp:cNvPr id="0" name=""/>
        <dsp:cNvSpPr/>
      </dsp:nvSpPr>
      <dsp:spPr>
        <a:xfrm rot="5400000">
          <a:off x="6721670" y="785311"/>
          <a:ext cx="1226007" cy="14774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9F8A4F0-52F7-457A-9E71-2139A91F41BB}">
      <dsp:nvSpPr>
        <dsp:cNvPr id="0" name=""/>
        <dsp:cNvSpPr/>
      </dsp:nvSpPr>
      <dsp:spPr>
        <a:xfrm>
          <a:off x="7003723" y="2903"/>
          <a:ext cx="1641661" cy="98499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Executes the </a:t>
          </a:r>
          <a:r>
            <a:rPr lang="en-US" sz="1100" kern="1200" dirty="0" err="1"/>
            <a:t>cmd</a:t>
          </a:r>
          <a:r>
            <a:rPr lang="en-US" sz="1100" kern="1200" dirty="0"/>
            <a:t> command until “loop exit” </a:t>
          </a:r>
          <a:r>
            <a:rPr lang="en-US" sz="1100" kern="1200" dirty="0" err="1"/>
            <a:t>cmd</a:t>
          </a:r>
          <a:r>
            <a:rPr lang="en-US" sz="1100" kern="1200" dirty="0"/>
            <a:t> is entered</a:t>
          </a:r>
          <a:endParaRPr lang="en-IN" sz="1100" kern="1200" dirty="0"/>
        </a:p>
      </dsp:txBody>
      <dsp:txXfrm>
        <a:off x="7032573" y="31753"/>
        <a:ext cx="1583961" cy="927296"/>
      </dsp:txXfrm>
    </dsp:sp>
    <dsp:sp modelId="{68D38B43-023F-416D-BB75-0724FAB330DC}">
      <dsp:nvSpPr>
        <dsp:cNvPr id="0" name=""/>
        <dsp:cNvSpPr/>
      </dsp:nvSpPr>
      <dsp:spPr>
        <a:xfrm>
          <a:off x="7003723" y="1234149"/>
          <a:ext cx="1641661" cy="98499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Send mail</a:t>
          </a:r>
          <a:endParaRPr lang="en-IN" sz="1100" kern="1200" dirty="0"/>
        </a:p>
      </dsp:txBody>
      <dsp:txXfrm>
        <a:off x="7032573" y="1262999"/>
        <a:ext cx="1583961" cy="92729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4/6/2018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4/6/2018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4/6/2018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4/6/2018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4/6/2018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4/6/2018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4/6/2018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3366C-1849-4F1C-94EE-6969B8BDB5A2}"/>
              </a:ext>
            </a:extLst>
          </p:cNvPr>
          <p:cNvSpPr>
            <a:spLocks noGrp="1"/>
          </p:cNvSpPr>
          <p:nvPr>
            <p:ph type="ctrTitle"/>
          </p:nvPr>
        </p:nvSpPr>
        <p:spPr>
          <a:xfrm>
            <a:off x="485254" y="515631"/>
            <a:ext cx="8825658" cy="2677648"/>
          </a:xfrm>
        </p:spPr>
        <p:txBody>
          <a:bodyPr/>
          <a:lstStyle/>
          <a:p>
            <a:r>
              <a:rPr lang="en-US" sz="4500" dirty="0"/>
              <a:t>EXPLOITING AUTOSTART FEATURE IN WINDOWS USING BATCH AND PYTHON SCRIPT</a:t>
            </a:r>
            <a:endParaRPr lang="en-IN" sz="4500" dirty="0"/>
          </a:p>
        </p:txBody>
      </p:sp>
      <p:sp>
        <p:nvSpPr>
          <p:cNvPr id="3" name="Subtitle 2">
            <a:extLst>
              <a:ext uri="{FF2B5EF4-FFF2-40B4-BE49-F238E27FC236}">
                <a16:creationId xmlns:a16="http://schemas.microsoft.com/office/drawing/2014/main" id="{691B0AD2-7925-4E47-8CE0-B0F7B0FA1F4C}"/>
              </a:ext>
            </a:extLst>
          </p:cNvPr>
          <p:cNvSpPr>
            <a:spLocks noGrp="1"/>
          </p:cNvSpPr>
          <p:nvPr>
            <p:ph type="subTitle" idx="1"/>
          </p:nvPr>
        </p:nvSpPr>
        <p:spPr>
          <a:xfrm>
            <a:off x="1154955" y="4095482"/>
            <a:ext cx="10217090" cy="2009104"/>
          </a:xfrm>
        </p:spPr>
        <p:txBody>
          <a:bodyPr>
            <a:normAutofit/>
          </a:bodyPr>
          <a:lstStyle/>
          <a:p>
            <a:pPr algn="r"/>
            <a:r>
              <a:rPr lang="en-US" dirty="0"/>
              <a:t>Viswa Teja Vengala (180201029)</a:t>
            </a:r>
          </a:p>
          <a:p>
            <a:pPr algn="r"/>
            <a:r>
              <a:rPr lang="en-US" dirty="0"/>
              <a:t>P Deepak Kumar (180201023)</a:t>
            </a:r>
          </a:p>
          <a:p>
            <a:pPr algn="r"/>
            <a:r>
              <a:rPr lang="en-US" dirty="0"/>
              <a:t>Tc Rayudu </a:t>
            </a:r>
            <a:r>
              <a:rPr lang="en-US" dirty="0" err="1"/>
              <a:t>babu</a:t>
            </a:r>
            <a:r>
              <a:rPr lang="en-US" dirty="0"/>
              <a:t> (180201027)</a:t>
            </a:r>
          </a:p>
          <a:p>
            <a:pPr algn="r"/>
            <a:r>
              <a:rPr lang="en-US" dirty="0"/>
              <a:t>D Srilatha (180201005)</a:t>
            </a:r>
            <a:endParaRPr lang="en-IN" dirty="0"/>
          </a:p>
        </p:txBody>
      </p:sp>
    </p:spTree>
    <p:extLst>
      <p:ext uri="{BB962C8B-B14F-4D97-AF65-F5344CB8AC3E}">
        <p14:creationId xmlns:p14="http://schemas.microsoft.com/office/powerpoint/2010/main" val="4146525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D62E7-B7E6-498D-A179-0DA5BC15ABB7}"/>
              </a:ext>
            </a:extLst>
          </p:cNvPr>
          <p:cNvSpPr>
            <a:spLocks noGrp="1"/>
          </p:cNvSpPr>
          <p:nvPr>
            <p:ph type="title"/>
          </p:nvPr>
        </p:nvSpPr>
        <p:spPr/>
        <p:txBody>
          <a:bodyPr/>
          <a:lstStyle/>
          <a:p>
            <a:r>
              <a:rPr lang="en-US" dirty="0"/>
              <a:t>Module Description</a:t>
            </a:r>
            <a:endParaRPr lang="en-IN" dirty="0"/>
          </a:p>
        </p:txBody>
      </p:sp>
      <p:sp>
        <p:nvSpPr>
          <p:cNvPr id="3" name="Content Placeholder 2">
            <a:extLst>
              <a:ext uri="{FF2B5EF4-FFF2-40B4-BE49-F238E27FC236}">
                <a16:creationId xmlns:a16="http://schemas.microsoft.com/office/drawing/2014/main" id="{5CDFE24C-22A0-4E5B-B384-F882694E622F}"/>
              </a:ext>
            </a:extLst>
          </p:cNvPr>
          <p:cNvSpPr>
            <a:spLocks noGrp="1"/>
          </p:cNvSpPr>
          <p:nvPr>
            <p:ph idx="1"/>
          </p:nvPr>
        </p:nvSpPr>
        <p:spPr/>
        <p:txBody>
          <a:bodyPr/>
          <a:lstStyle/>
          <a:p>
            <a:pPr marL="0" indent="0">
              <a:buNone/>
            </a:pPr>
            <a:r>
              <a:rPr lang="en-US" b="1" dirty="0"/>
              <a:t>Module 1 (pong_game.exe):</a:t>
            </a:r>
            <a:r>
              <a:rPr lang="en-IN" dirty="0"/>
              <a:t> this file is a game which is sent to the victim using any social engineering techniques and convince the victim that this is a game and make him run the game. This module, after executing downloads the main package from the remote server, creates batch files and place in appropriate directory.</a:t>
            </a:r>
          </a:p>
          <a:p>
            <a:pPr marL="0" indent="0">
              <a:buNone/>
            </a:pPr>
            <a:endParaRPr lang="en-US" b="1" dirty="0"/>
          </a:p>
          <a:p>
            <a:pPr marL="0" indent="0">
              <a:buNone/>
            </a:pPr>
            <a:r>
              <a:rPr lang="en-US" b="1" dirty="0"/>
              <a:t>M</a:t>
            </a:r>
            <a:r>
              <a:rPr lang="en-IN" b="1" dirty="0" err="1"/>
              <a:t>odule</a:t>
            </a:r>
            <a:r>
              <a:rPr lang="en-IN" b="1" dirty="0"/>
              <a:t> 2(gameData.exe): </a:t>
            </a:r>
            <a:r>
              <a:rPr lang="en-IN" dirty="0"/>
              <a:t>This file is responsible for Wi-Fi passwords revealing and remote access to the attacker. This file constantly checks a remote file for commands that need to be executed.</a:t>
            </a:r>
            <a:endParaRPr lang="en-US" b="1" dirty="0"/>
          </a:p>
        </p:txBody>
      </p:sp>
    </p:spTree>
    <p:extLst>
      <p:ext uri="{BB962C8B-B14F-4D97-AF65-F5344CB8AC3E}">
        <p14:creationId xmlns:p14="http://schemas.microsoft.com/office/powerpoint/2010/main" val="881103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D62E7-B7E6-498D-A179-0DA5BC15ABB7}"/>
              </a:ext>
            </a:extLst>
          </p:cNvPr>
          <p:cNvSpPr>
            <a:spLocks noGrp="1"/>
          </p:cNvSpPr>
          <p:nvPr>
            <p:ph type="title"/>
          </p:nvPr>
        </p:nvSpPr>
        <p:spPr/>
        <p:txBody>
          <a:bodyPr/>
          <a:lstStyle/>
          <a:p>
            <a:r>
              <a:rPr lang="en-US" dirty="0"/>
              <a:t>Architecture</a:t>
            </a:r>
            <a:endParaRPr lang="en-IN" dirty="0"/>
          </a:p>
        </p:txBody>
      </p:sp>
      <p:graphicFrame>
        <p:nvGraphicFramePr>
          <p:cNvPr id="6" name="Content Placeholder 5">
            <a:extLst>
              <a:ext uri="{FF2B5EF4-FFF2-40B4-BE49-F238E27FC236}">
                <a16:creationId xmlns:a16="http://schemas.microsoft.com/office/drawing/2014/main" id="{3DCCB3B0-A339-4D4D-9BED-B235647E20F9}"/>
              </a:ext>
            </a:extLst>
          </p:cNvPr>
          <p:cNvGraphicFramePr>
            <a:graphicFrameLocks noGrp="1"/>
          </p:cNvGraphicFramePr>
          <p:nvPr>
            <p:ph idx="1"/>
            <p:extLst>
              <p:ext uri="{D42A27DB-BD31-4B8C-83A1-F6EECF244321}">
                <p14:modId xmlns:p14="http://schemas.microsoft.com/office/powerpoint/2010/main" val="2385256777"/>
              </p:ext>
            </p:extLst>
          </p:nvPr>
        </p:nvGraphicFramePr>
        <p:xfrm>
          <a:off x="309489" y="2039815"/>
          <a:ext cx="11282289" cy="46845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6680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6637-F4FA-4080-90EF-FF83CE4840E6}"/>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14815B1-BA09-4246-8F63-52D99BEA19B0}"/>
              </a:ext>
            </a:extLst>
          </p:cNvPr>
          <p:cNvSpPr>
            <a:spLocks noGrp="1"/>
          </p:cNvSpPr>
          <p:nvPr>
            <p:ph idx="1"/>
          </p:nvPr>
        </p:nvSpPr>
        <p:spPr/>
        <p:txBody>
          <a:bodyPr/>
          <a:lstStyle/>
          <a:p>
            <a:r>
              <a:rPr lang="en-US" dirty="0"/>
              <a:t>Simple batch file and python script can be used to AutoStart a program and use it as backdoor to gain or harm a system</a:t>
            </a:r>
            <a:endParaRPr lang="en-IN"/>
          </a:p>
          <a:p>
            <a:pPr marL="0" indent="0">
              <a:buNone/>
            </a:pPr>
            <a:endParaRPr lang="en-IN"/>
          </a:p>
        </p:txBody>
      </p:sp>
    </p:spTree>
    <p:extLst>
      <p:ext uri="{BB962C8B-B14F-4D97-AF65-F5344CB8AC3E}">
        <p14:creationId xmlns:p14="http://schemas.microsoft.com/office/powerpoint/2010/main" val="541834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normAutofit fontScale="92500" lnSpcReduction="10000"/>
          </a:bodyPr>
          <a:lstStyle/>
          <a:p>
            <a:r>
              <a:rPr lang="en-US" dirty="0"/>
              <a:t>ABSTRACT</a:t>
            </a:r>
          </a:p>
          <a:p>
            <a:r>
              <a:rPr lang="en-US" dirty="0"/>
              <a:t>INTRODUCTION</a:t>
            </a:r>
          </a:p>
          <a:p>
            <a:r>
              <a:rPr lang="en-US" dirty="0"/>
              <a:t>PROPOSED SYSTEM</a:t>
            </a:r>
          </a:p>
          <a:p>
            <a:r>
              <a:rPr lang="en-US" dirty="0"/>
              <a:t>MINIMUM SOFTWARE AND HARDWARE REQUIREMENTS</a:t>
            </a:r>
          </a:p>
          <a:p>
            <a:r>
              <a:rPr lang="en-US" dirty="0"/>
              <a:t>MODULES</a:t>
            </a:r>
          </a:p>
          <a:p>
            <a:r>
              <a:rPr lang="en-US" dirty="0"/>
              <a:t>ARCHITECTURE OF SOFTWARE</a:t>
            </a:r>
          </a:p>
          <a:p>
            <a:r>
              <a:rPr lang="en-US" dirty="0"/>
              <a:t>OUTPUT </a:t>
            </a:r>
          </a:p>
          <a:p>
            <a:r>
              <a:rPr lang="en-US" dirty="0"/>
              <a:t>CONCLUSION</a:t>
            </a:r>
          </a:p>
          <a:p>
            <a:r>
              <a:rPr lang="en-US" dirty="0"/>
              <a:t>LIST OF REFERENCES</a:t>
            </a:r>
          </a:p>
          <a:p>
            <a:endParaRPr lang="en-US" dirty="0"/>
          </a:p>
        </p:txBody>
      </p:sp>
    </p:spTree>
    <p:extLst>
      <p:ext uri="{BB962C8B-B14F-4D97-AF65-F5344CB8AC3E}">
        <p14:creationId xmlns:p14="http://schemas.microsoft.com/office/powerpoint/2010/main" val="1069084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9784-0895-420C-957C-47003D6ABA4B}"/>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818C40D5-D9F8-4E56-A420-B83A878E4DF0}"/>
              </a:ext>
            </a:extLst>
          </p:cNvPr>
          <p:cNvSpPr>
            <a:spLocks noGrp="1"/>
          </p:cNvSpPr>
          <p:nvPr>
            <p:ph idx="1"/>
          </p:nvPr>
        </p:nvSpPr>
        <p:spPr/>
        <p:txBody>
          <a:bodyPr/>
          <a:lstStyle/>
          <a:p>
            <a:r>
              <a:rPr lang="en-US" dirty="0"/>
              <a:t>Windows operating system is very user friendly and advance which is used by millions of people around the world. Sometimes few features can be used to exploit the user. We found a way to execute any script automatically which contains code that can exceed memory and CPU utilization and causes system to not respond. Even we can execute commands and retrieve system data from the victim. The malicious script is executed every time while system start up with the help of a simple windows batch file placed in startup folder.</a:t>
            </a:r>
            <a:endParaRPr lang="en-IN" dirty="0"/>
          </a:p>
        </p:txBody>
      </p:sp>
    </p:spTree>
    <p:extLst>
      <p:ext uri="{BB962C8B-B14F-4D97-AF65-F5344CB8AC3E}">
        <p14:creationId xmlns:p14="http://schemas.microsoft.com/office/powerpoint/2010/main" val="1769692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B5757-CF42-4781-B7EE-1072C5B03C0B}"/>
              </a:ext>
            </a:extLst>
          </p:cNvPr>
          <p:cNvSpPr>
            <a:spLocks noGrp="1"/>
          </p:cNvSpPr>
          <p:nvPr>
            <p:ph type="title"/>
          </p:nvPr>
        </p:nvSpPr>
        <p:spPr/>
        <p:txBody>
          <a:bodyPr/>
          <a:lstStyle/>
          <a:p>
            <a:r>
              <a:rPr lang="en-US" dirty="0"/>
              <a:t>Introduction </a:t>
            </a:r>
            <a:endParaRPr lang="en-IN" dirty="0"/>
          </a:p>
        </p:txBody>
      </p:sp>
      <p:sp>
        <p:nvSpPr>
          <p:cNvPr id="3" name="Content Placeholder 2">
            <a:extLst>
              <a:ext uri="{FF2B5EF4-FFF2-40B4-BE49-F238E27FC236}">
                <a16:creationId xmlns:a16="http://schemas.microsoft.com/office/drawing/2014/main" id="{B3B75F8E-69A7-43DE-9B50-FD467EB3D00A}"/>
              </a:ext>
            </a:extLst>
          </p:cNvPr>
          <p:cNvSpPr>
            <a:spLocks noGrp="1"/>
          </p:cNvSpPr>
          <p:nvPr>
            <p:ph idx="1"/>
          </p:nvPr>
        </p:nvSpPr>
        <p:spPr/>
        <p:txBody>
          <a:bodyPr/>
          <a:lstStyle/>
          <a:p>
            <a:r>
              <a:rPr lang="en-US" dirty="0"/>
              <a:t>The startup folder is a feature available in Windows operating systems that enables a user to automatically run a specified set of programs when Windows starts. The startup folder was introduced in Windows 95. It contains a list of applications or programs that run automatically whenever the computer boots up.</a:t>
            </a:r>
          </a:p>
          <a:p>
            <a:r>
              <a:rPr lang="en-US" dirty="0"/>
              <a:t>These convenient feature provided can be misused and exploited to cause damage or steal valuable information </a:t>
            </a:r>
            <a:endParaRPr lang="en-IN" dirty="0"/>
          </a:p>
        </p:txBody>
      </p:sp>
    </p:spTree>
    <p:extLst>
      <p:ext uri="{BB962C8B-B14F-4D97-AF65-F5344CB8AC3E}">
        <p14:creationId xmlns:p14="http://schemas.microsoft.com/office/powerpoint/2010/main" val="80854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233BC-2242-4590-B853-89CD3CA43E2A}"/>
              </a:ext>
            </a:extLst>
          </p:cNvPr>
          <p:cNvSpPr>
            <a:spLocks noGrp="1"/>
          </p:cNvSpPr>
          <p:nvPr>
            <p:ph type="title"/>
          </p:nvPr>
        </p:nvSpPr>
        <p:spPr/>
        <p:txBody>
          <a:bodyPr/>
          <a:lstStyle/>
          <a:p>
            <a:r>
              <a:rPr lang="en-US" dirty="0"/>
              <a:t>What is Windows AutoStart feature?</a:t>
            </a:r>
            <a:endParaRPr lang="en-IN" dirty="0"/>
          </a:p>
        </p:txBody>
      </p:sp>
      <p:sp>
        <p:nvSpPr>
          <p:cNvPr id="3" name="Content Placeholder 2">
            <a:extLst>
              <a:ext uri="{FF2B5EF4-FFF2-40B4-BE49-F238E27FC236}">
                <a16:creationId xmlns:a16="http://schemas.microsoft.com/office/drawing/2014/main" id="{0147A090-5DD4-4E79-85BC-DA1DFBC5C45D}"/>
              </a:ext>
            </a:extLst>
          </p:cNvPr>
          <p:cNvSpPr>
            <a:spLocks noGrp="1"/>
          </p:cNvSpPr>
          <p:nvPr>
            <p:ph idx="1"/>
          </p:nvPr>
        </p:nvSpPr>
        <p:spPr/>
        <p:txBody>
          <a:bodyPr/>
          <a:lstStyle/>
          <a:p>
            <a:r>
              <a:rPr lang="en-US" dirty="0"/>
              <a:t>The Startup folder in Windows contains a list of shortcuts of those applications that start when your Windows start. </a:t>
            </a:r>
          </a:p>
          <a:p>
            <a:r>
              <a:rPr lang="en-US" dirty="0"/>
              <a:t>Any batch file placed in the startup folder is automatically executed after starting the system</a:t>
            </a:r>
            <a:endParaRPr lang="en-IN" dirty="0"/>
          </a:p>
        </p:txBody>
      </p:sp>
    </p:spTree>
    <p:extLst>
      <p:ext uri="{BB962C8B-B14F-4D97-AF65-F5344CB8AC3E}">
        <p14:creationId xmlns:p14="http://schemas.microsoft.com/office/powerpoint/2010/main" val="1809903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72FE5-92C7-4292-B95F-29CF5AB3F2F0}"/>
              </a:ext>
            </a:extLst>
          </p:cNvPr>
          <p:cNvSpPr>
            <a:spLocks noGrp="1"/>
          </p:cNvSpPr>
          <p:nvPr>
            <p:ph type="title"/>
          </p:nvPr>
        </p:nvSpPr>
        <p:spPr/>
        <p:txBody>
          <a:bodyPr/>
          <a:lstStyle/>
          <a:p>
            <a:r>
              <a:rPr lang="en-US" dirty="0"/>
              <a:t>What is Batch File?</a:t>
            </a:r>
            <a:endParaRPr lang="en-IN" dirty="0"/>
          </a:p>
        </p:txBody>
      </p:sp>
      <p:sp>
        <p:nvSpPr>
          <p:cNvPr id="3" name="Content Placeholder 2">
            <a:extLst>
              <a:ext uri="{FF2B5EF4-FFF2-40B4-BE49-F238E27FC236}">
                <a16:creationId xmlns:a16="http://schemas.microsoft.com/office/drawing/2014/main" id="{317D4C25-C451-4764-9AAA-CC064A097406}"/>
              </a:ext>
            </a:extLst>
          </p:cNvPr>
          <p:cNvSpPr>
            <a:spLocks noGrp="1"/>
          </p:cNvSpPr>
          <p:nvPr>
            <p:ph idx="1"/>
          </p:nvPr>
        </p:nvSpPr>
        <p:spPr/>
        <p:txBody>
          <a:bodyPr/>
          <a:lstStyle/>
          <a:p>
            <a:r>
              <a:rPr lang="en-US" dirty="0"/>
              <a:t>A </a:t>
            </a:r>
            <a:r>
              <a:rPr lang="en-US" b="1" dirty="0"/>
              <a:t>batch file</a:t>
            </a:r>
            <a:r>
              <a:rPr lang="en-US" dirty="0"/>
              <a:t> is a collection, or list, of commands that are processed in sequence often without requiring user input or intervention.</a:t>
            </a:r>
          </a:p>
          <a:p>
            <a:r>
              <a:rPr lang="en-US" dirty="0"/>
              <a:t>Batch files are often used to help load programs, run multiple processes at a time, and perform common or repetitive tasks.</a:t>
            </a:r>
            <a:endParaRPr lang="en-IN" dirty="0"/>
          </a:p>
        </p:txBody>
      </p:sp>
    </p:spTree>
    <p:extLst>
      <p:ext uri="{BB962C8B-B14F-4D97-AF65-F5344CB8AC3E}">
        <p14:creationId xmlns:p14="http://schemas.microsoft.com/office/powerpoint/2010/main" val="1194927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1BFA8-7929-491A-9838-E270B92D55FC}"/>
              </a:ext>
            </a:extLst>
          </p:cNvPr>
          <p:cNvSpPr>
            <a:spLocks noGrp="1"/>
          </p:cNvSpPr>
          <p:nvPr>
            <p:ph type="title"/>
          </p:nvPr>
        </p:nvSpPr>
        <p:spPr/>
        <p:txBody>
          <a:bodyPr/>
          <a:lstStyle/>
          <a:p>
            <a:r>
              <a:rPr lang="en-US" dirty="0"/>
              <a:t>How Exploitation Can Be Done?</a:t>
            </a:r>
            <a:endParaRPr lang="en-IN" dirty="0"/>
          </a:p>
        </p:txBody>
      </p:sp>
      <p:sp>
        <p:nvSpPr>
          <p:cNvPr id="3" name="Content Placeholder 2">
            <a:extLst>
              <a:ext uri="{FF2B5EF4-FFF2-40B4-BE49-F238E27FC236}">
                <a16:creationId xmlns:a16="http://schemas.microsoft.com/office/drawing/2014/main" id="{B81566CE-DB23-45E8-9A3A-1220079492C5}"/>
              </a:ext>
            </a:extLst>
          </p:cNvPr>
          <p:cNvSpPr>
            <a:spLocks noGrp="1"/>
          </p:cNvSpPr>
          <p:nvPr>
            <p:ph idx="1"/>
          </p:nvPr>
        </p:nvSpPr>
        <p:spPr/>
        <p:txBody>
          <a:bodyPr/>
          <a:lstStyle/>
          <a:p>
            <a:r>
              <a:rPr lang="en-US" dirty="0"/>
              <a:t>We can somehow create a file which can be executed using a batch file placed under the startup folder.</a:t>
            </a:r>
          </a:p>
          <a:p>
            <a:r>
              <a:rPr lang="en-US" dirty="0"/>
              <a:t>The file gets executed every time the system gets started.</a:t>
            </a:r>
          </a:p>
          <a:p>
            <a:r>
              <a:rPr lang="en-US" dirty="0"/>
              <a:t>The file can contain a backdoor to gain remote access or a script to crash system.</a:t>
            </a:r>
            <a:endParaRPr lang="en-IN" dirty="0"/>
          </a:p>
        </p:txBody>
      </p:sp>
    </p:spTree>
    <p:extLst>
      <p:ext uri="{BB962C8B-B14F-4D97-AF65-F5344CB8AC3E}">
        <p14:creationId xmlns:p14="http://schemas.microsoft.com/office/powerpoint/2010/main" val="1382494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3FC3A-1151-4FAD-861E-23AA1E9F800D}"/>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A75CAEE4-83E6-43CC-835E-181A5CDA4D67}"/>
              </a:ext>
            </a:extLst>
          </p:cNvPr>
          <p:cNvSpPr>
            <a:spLocks noGrp="1"/>
          </p:cNvSpPr>
          <p:nvPr>
            <p:ph idx="1"/>
          </p:nvPr>
        </p:nvSpPr>
        <p:spPr/>
        <p:txBody>
          <a:bodyPr/>
          <a:lstStyle/>
          <a:p>
            <a:r>
              <a:rPr lang="en-US" dirty="0"/>
              <a:t>We developed a executable using python script which is capable of downloading malicious payload and create a batch file in the startup folder.</a:t>
            </a:r>
          </a:p>
          <a:p>
            <a:r>
              <a:rPr lang="en-US" dirty="0"/>
              <a:t>This creates a process where when the system is started, the batch file automatically executes the malicious file and send known wi-fi passwords and can gain remote access.</a:t>
            </a:r>
            <a:endParaRPr lang="en-IN" dirty="0"/>
          </a:p>
        </p:txBody>
      </p:sp>
    </p:spTree>
    <p:extLst>
      <p:ext uri="{BB962C8B-B14F-4D97-AF65-F5344CB8AC3E}">
        <p14:creationId xmlns:p14="http://schemas.microsoft.com/office/powerpoint/2010/main" val="4000939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FE7A1-D0AE-45FC-9034-2C222A3D6E6A}"/>
              </a:ext>
            </a:extLst>
          </p:cNvPr>
          <p:cNvSpPr>
            <a:spLocks noGrp="1"/>
          </p:cNvSpPr>
          <p:nvPr>
            <p:ph type="title"/>
          </p:nvPr>
        </p:nvSpPr>
        <p:spPr/>
        <p:txBody>
          <a:bodyPr/>
          <a:lstStyle/>
          <a:p>
            <a:r>
              <a:rPr lang="en-US" dirty="0"/>
              <a:t>System requirements</a:t>
            </a:r>
            <a:endParaRPr lang="en-IN" dirty="0"/>
          </a:p>
        </p:txBody>
      </p:sp>
      <p:sp>
        <p:nvSpPr>
          <p:cNvPr id="3" name="Content Placeholder 2">
            <a:extLst>
              <a:ext uri="{FF2B5EF4-FFF2-40B4-BE49-F238E27FC236}">
                <a16:creationId xmlns:a16="http://schemas.microsoft.com/office/drawing/2014/main" id="{0834D31C-1355-40FC-B6DA-5FF756326F7D}"/>
              </a:ext>
            </a:extLst>
          </p:cNvPr>
          <p:cNvSpPr>
            <a:spLocks noGrp="1"/>
          </p:cNvSpPr>
          <p:nvPr>
            <p:ph idx="1"/>
          </p:nvPr>
        </p:nvSpPr>
        <p:spPr/>
        <p:txBody>
          <a:bodyPr/>
          <a:lstStyle/>
          <a:p>
            <a:pPr lvl="0"/>
            <a:r>
              <a:rPr lang="en-US" dirty="0"/>
              <a:t>Windows 10 Operating system</a:t>
            </a:r>
            <a:endParaRPr lang="en-IN" dirty="0"/>
          </a:p>
          <a:p>
            <a:pPr lvl="0"/>
            <a:r>
              <a:rPr lang="en-US" dirty="0"/>
              <a:t>Intel i3 clocked at 1.6GHz</a:t>
            </a:r>
            <a:endParaRPr lang="en-IN" dirty="0"/>
          </a:p>
          <a:p>
            <a:pPr lvl="0"/>
            <a:r>
              <a:rPr lang="en-US" dirty="0"/>
              <a:t>RAM 4GB</a:t>
            </a:r>
            <a:endParaRPr lang="en-IN" dirty="0"/>
          </a:p>
          <a:p>
            <a:pPr lvl="0"/>
            <a:r>
              <a:rPr lang="en-US" dirty="0"/>
              <a:t>Hard disk 100GB</a:t>
            </a:r>
            <a:endParaRPr lang="en-IN" dirty="0"/>
          </a:p>
          <a:p>
            <a:pPr lvl="0"/>
            <a:r>
              <a:rPr lang="en-US" dirty="0"/>
              <a:t> python IDE</a:t>
            </a:r>
            <a:endParaRPr lang="en-IN" dirty="0"/>
          </a:p>
          <a:p>
            <a:pPr lvl="0"/>
            <a:r>
              <a:rPr lang="en-US" dirty="0"/>
              <a:t>Internet connectivity</a:t>
            </a:r>
            <a:endParaRPr lang="en-IN" dirty="0"/>
          </a:p>
        </p:txBody>
      </p:sp>
    </p:spTree>
    <p:extLst>
      <p:ext uri="{BB962C8B-B14F-4D97-AF65-F5344CB8AC3E}">
        <p14:creationId xmlns:p14="http://schemas.microsoft.com/office/powerpoint/2010/main" val="3362953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35</TotalTime>
  <Words>607</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EXPLOITING AUTOSTART FEATURE IN WINDOWS USING BATCH AND PYTHON SCRIPT</vt:lpstr>
      <vt:lpstr>CONTENT</vt:lpstr>
      <vt:lpstr>ABSTRACT</vt:lpstr>
      <vt:lpstr>Introduction </vt:lpstr>
      <vt:lpstr>What is Windows AutoStart feature?</vt:lpstr>
      <vt:lpstr>What is Batch File?</vt:lpstr>
      <vt:lpstr>How Exploitation Can Be Done?</vt:lpstr>
      <vt:lpstr>Proposed System</vt:lpstr>
      <vt:lpstr>System requirements</vt:lpstr>
      <vt:lpstr>Module Description</vt:lpstr>
      <vt:lpstr>Architecture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EXPLOITING AUTOSTART FEATURE IN WINDOWS USING BATCH AND PYTHON SCRIPT</dc:title>
  <dc:creator>viswa teja</dc:creator>
  <cp:lastModifiedBy>viswa teja</cp:lastModifiedBy>
  <cp:revision>4</cp:revision>
  <dcterms:created xsi:type="dcterms:W3CDTF">2018-04-05T19:58:29Z</dcterms:created>
  <dcterms:modified xsi:type="dcterms:W3CDTF">2018-04-05T20:33:52Z</dcterms:modified>
</cp:coreProperties>
</file>