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69775" y="630225"/>
            <a:ext cx="6828900" cy="28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A0A0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HandsMen Threads: Elevating the Art of Sophistication in Men's Fashion</a:t>
            </a:r>
            <a:endParaRPr sz="4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759992" y="333632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By-Srilaxmi Vallampatla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000" y="0"/>
            <a:ext cx="9195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1829050" y="1852975"/>
            <a:ext cx="626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6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" y="-42150"/>
            <a:ext cx="9143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1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3000" cy="523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484"/>
            <a:ext cx="9201749" cy="5175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50" y="-1067"/>
            <a:ext cx="9223498" cy="518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0"/>
            <a:ext cx="92115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6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