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71" r:id="rId2"/>
    <p:sldId id="284" r:id="rId3"/>
    <p:sldId id="272" r:id="rId4"/>
    <p:sldId id="273" r:id="rId5"/>
    <p:sldId id="285" r:id="rId6"/>
    <p:sldId id="274" r:id="rId7"/>
    <p:sldId id="275" r:id="rId8"/>
    <p:sldId id="286" r:id="rId9"/>
    <p:sldId id="288" r:id="rId10"/>
    <p:sldId id="289" r:id="rId11"/>
    <p:sldId id="290" r:id="rId12"/>
    <p:sldId id="294" r:id="rId13"/>
    <p:sldId id="295" r:id="rId14"/>
    <p:sldId id="293" r:id="rId15"/>
    <p:sldId id="282" r:id="rId16"/>
    <p:sldId id="281" r:id="rId17"/>
    <p:sldId id="296" r:id="rId18"/>
    <p:sldId id="297"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BAD24-7BA5-4F0E-B4F3-7ED459FD8548}" v="17" dt="2023-03-04T05:57:18.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7" autoAdjust="0"/>
    <p:restoredTop sz="94265" autoAdjust="0"/>
  </p:normalViewPr>
  <p:slideViewPr>
    <p:cSldViewPr snapToGrid="0">
      <p:cViewPr varScale="1">
        <p:scale>
          <a:sx n="90" d="100"/>
          <a:sy n="90" d="100"/>
        </p:scale>
        <p:origin x="8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2">
            <a:extLst>
              <a:ext uri="{FF2B5EF4-FFF2-40B4-BE49-F238E27FC236}">
                <a16:creationId xmlns:a16="http://schemas.microsoft.com/office/drawing/2014/main" id="{825E3D92-6EE3-32FB-0DB8-535A18340778}"/>
              </a:ext>
            </a:extLst>
          </p:cNvPr>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fontAlgn="auto">
              <a:spcBef>
                <a:spcPts val="0"/>
              </a:spcBef>
              <a:spcAft>
                <a:spcPts val="0"/>
              </a:spcAft>
              <a:defRPr sz="1100">
                <a:latin typeface="+mn-lt"/>
                <a:cs typeface="+mn-cs"/>
              </a:defRPr>
            </a:lvl1pPr>
          </a:lstStyle>
          <a:p>
            <a:pPr>
              <a:defRPr/>
            </a:pPr>
            <a:endParaRPr lang="en-US"/>
          </a:p>
        </p:txBody>
      </p:sp>
      <p:sp>
        <p:nvSpPr>
          <p:cNvPr id="1048659" name="Rectangle 3">
            <a:extLst>
              <a:ext uri="{FF2B5EF4-FFF2-40B4-BE49-F238E27FC236}">
                <a16:creationId xmlns:a16="http://schemas.microsoft.com/office/drawing/2014/main" id="{E7F38235-AC24-8CB5-88DB-1BC3E20A1D50}"/>
              </a:ext>
            </a:extLst>
          </p:cNvPr>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fontAlgn="auto">
              <a:spcBef>
                <a:spcPts val="0"/>
              </a:spcBef>
              <a:spcAft>
                <a:spcPts val="0"/>
              </a:spcAft>
              <a:defRPr sz="1100">
                <a:latin typeface="+mn-lt"/>
                <a:cs typeface="+mn-cs"/>
              </a:defRPr>
            </a:lvl1pPr>
          </a:lstStyle>
          <a:p>
            <a:pPr>
              <a:defRPr/>
            </a:pPr>
            <a:endParaRPr lang="en-US"/>
          </a:p>
        </p:txBody>
      </p:sp>
      <p:sp>
        <p:nvSpPr>
          <p:cNvPr id="21508" name="Rectangle 4">
            <a:extLst>
              <a:ext uri="{FF2B5EF4-FFF2-40B4-BE49-F238E27FC236}">
                <a16:creationId xmlns:a16="http://schemas.microsoft.com/office/drawing/2014/main" id="{B4BB3BA9-53E8-B537-F266-4B323F42ACDF}"/>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661" name="Rectangle 5">
            <a:extLst>
              <a:ext uri="{FF2B5EF4-FFF2-40B4-BE49-F238E27FC236}">
                <a16:creationId xmlns:a16="http://schemas.microsoft.com/office/drawing/2014/main" id="{69E625FF-4A6D-51BC-C7D6-FA31E5555896}"/>
              </a:ext>
            </a:extLst>
          </p:cNvPr>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62" name="Rectangle 6">
            <a:extLst>
              <a:ext uri="{FF2B5EF4-FFF2-40B4-BE49-F238E27FC236}">
                <a16:creationId xmlns:a16="http://schemas.microsoft.com/office/drawing/2014/main" id="{9E5F3B86-E887-9882-C4E2-B602B0B14ED8}"/>
              </a:ext>
            </a:extLst>
          </p:cNvPr>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fontAlgn="auto">
              <a:spcBef>
                <a:spcPts val="0"/>
              </a:spcBef>
              <a:spcAft>
                <a:spcPts val="0"/>
              </a:spcAft>
              <a:defRPr sz="1100">
                <a:latin typeface="+mn-lt"/>
                <a:cs typeface="+mn-cs"/>
              </a:defRPr>
            </a:lvl1pPr>
          </a:lstStyle>
          <a:p>
            <a:pPr>
              <a:defRPr/>
            </a:pPr>
            <a:endParaRPr lang="en-US"/>
          </a:p>
        </p:txBody>
      </p:sp>
      <p:sp>
        <p:nvSpPr>
          <p:cNvPr id="1048663" name="Rectangle 7">
            <a:extLst>
              <a:ext uri="{FF2B5EF4-FFF2-40B4-BE49-F238E27FC236}">
                <a16:creationId xmlns:a16="http://schemas.microsoft.com/office/drawing/2014/main" id="{42335724-FA7E-D7E4-B66F-D81316834473}"/>
              </a:ext>
            </a:extLst>
          </p:cNvPr>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atin typeface="Calibri" panose="020F0502020204030204" pitchFamily="34" charset="0"/>
              </a:defRPr>
            </a:lvl1pPr>
          </a:lstStyle>
          <a:p>
            <a:fld id="{6E505DE7-5428-4CA8-BEC1-24751D2F16A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3A6C2CD-CECA-0B30-F9B8-4EC51053BB6F}"/>
              </a:ext>
            </a:extLst>
          </p:cNvPr>
          <p:cNvSpPr>
            <a:spLocks noGrp="1" noRot="1" noChangeAspect="1" noTextEdit="1"/>
          </p:cNvSpPr>
          <p:nvPr>
            <p:ph type="sldImg"/>
          </p:nvPr>
        </p:nvSpPr>
        <p:spPr>
          <a:xfrm>
            <a:off x="138113" y="766763"/>
            <a:ext cx="6823075" cy="3838575"/>
          </a:xfrm>
          <a:ln/>
        </p:spPr>
      </p:sp>
      <p:sp>
        <p:nvSpPr>
          <p:cNvPr id="22531" name="Notes Placeholder 2">
            <a:extLst>
              <a:ext uri="{FF2B5EF4-FFF2-40B4-BE49-F238E27FC236}">
                <a16:creationId xmlns:a16="http://schemas.microsoft.com/office/drawing/2014/main" id="{0B74D22E-014C-8EE1-11CB-9D37A451C6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CFFB3275-DC9C-FEA0-8C51-7A24125E3A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234B616-6036-4F1D-AB4D-90A7B63FBEE6}" type="slidenum">
              <a:rPr lang="en-US" altLang="en-US"/>
              <a:pPr/>
              <a:t>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30F906D-CA27-09A4-ACCE-2D5B29D048F7}"/>
              </a:ext>
            </a:extLst>
          </p:cNvPr>
          <p:cNvSpPr>
            <a:spLocks noGrp="1" noRot="1" noChangeAspect="1" noTextEdit="1"/>
          </p:cNvSpPr>
          <p:nvPr>
            <p:ph type="sldImg"/>
          </p:nvPr>
        </p:nvSpPr>
        <p:spPr>
          <a:xfrm>
            <a:off x="138113" y="766763"/>
            <a:ext cx="6823075" cy="3838575"/>
          </a:xfrm>
          <a:ln/>
        </p:spPr>
      </p:sp>
      <p:sp>
        <p:nvSpPr>
          <p:cNvPr id="23555" name="Notes Placeholder 2">
            <a:extLst>
              <a:ext uri="{FF2B5EF4-FFF2-40B4-BE49-F238E27FC236}">
                <a16:creationId xmlns:a16="http://schemas.microsoft.com/office/drawing/2014/main" id="{1AD6ECAB-312C-C8D8-50E4-729EC185DE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9A457D8A-B599-3240-E2EA-02F3799858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FB0000A-FCEA-4505-A579-A01E2321FFE9}" type="slidenum">
              <a:rPr lang="en-US" altLang="en-US"/>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8"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104860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Date Placeholder 3">
            <a:extLst>
              <a:ext uri="{FF2B5EF4-FFF2-40B4-BE49-F238E27FC236}">
                <a16:creationId xmlns:a16="http://schemas.microsoft.com/office/drawing/2014/main" id="{BD1B72AA-90ED-03B8-BC96-6E68376EBD92}"/>
              </a:ext>
            </a:extLst>
          </p:cNvPr>
          <p:cNvSpPr>
            <a:spLocks noGrp="1"/>
          </p:cNvSpPr>
          <p:nvPr>
            <p:ph type="dt" sz="half" idx="10"/>
          </p:nvPr>
        </p:nvSpPr>
        <p:spPr/>
        <p:txBody>
          <a:bodyPr/>
          <a:lstStyle>
            <a:lvl1pPr>
              <a:defRPr/>
            </a:lvl1pPr>
          </a:lstStyle>
          <a:p>
            <a:pPr>
              <a:defRPr/>
            </a:pPr>
            <a:fld id="{D79FD63F-9564-4A08-A2A1-00E8F86F0C01}" type="datetimeFigureOut">
              <a:rPr lang="en-US"/>
              <a:pPr>
                <a:defRPr/>
              </a:pPr>
              <a:t>3/4/2023</a:t>
            </a:fld>
            <a:endParaRPr lang="en-US"/>
          </a:p>
        </p:txBody>
      </p:sp>
      <p:sp>
        <p:nvSpPr>
          <p:cNvPr id="3" name="Footer Placeholder 4">
            <a:extLst>
              <a:ext uri="{FF2B5EF4-FFF2-40B4-BE49-F238E27FC236}">
                <a16:creationId xmlns:a16="http://schemas.microsoft.com/office/drawing/2014/main" id="{4B55CA08-E804-C650-46D3-15D648CF035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1CFF91E-762B-5CE5-64A6-C0E6CD134241}"/>
              </a:ext>
            </a:extLst>
          </p:cNvPr>
          <p:cNvSpPr>
            <a:spLocks noGrp="1"/>
          </p:cNvSpPr>
          <p:nvPr>
            <p:ph type="sldNum" sz="quarter" idx="12"/>
          </p:nvPr>
        </p:nvSpPr>
        <p:spPr/>
        <p:txBody>
          <a:bodyPr/>
          <a:lstStyle>
            <a:lvl1pPr>
              <a:defRPr/>
            </a:lvl1pPr>
          </a:lstStyle>
          <a:p>
            <a:fld id="{37D9367D-39EF-4B16-89C1-73674088FD60}" type="slidenum">
              <a:rPr lang="en-US" altLang="en-US"/>
              <a:pPr/>
              <a:t>‹#›</a:t>
            </a:fld>
            <a:endParaRPr lang="en-US" altLang="en-US"/>
          </a:p>
        </p:txBody>
      </p:sp>
    </p:spTree>
    <p:extLst>
      <p:ext uri="{BB962C8B-B14F-4D97-AF65-F5344CB8AC3E}">
        <p14:creationId xmlns:p14="http://schemas.microsoft.com/office/powerpoint/2010/main" val="211834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dirty="0"/>
              <a:t>Click to edit Master title style</a:t>
            </a:r>
          </a:p>
        </p:txBody>
      </p:sp>
      <p:sp>
        <p:nvSpPr>
          <p:cNvPr id="1048629"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F08B7E04-7866-7EE5-2193-0F97E6299B68}"/>
              </a:ext>
            </a:extLst>
          </p:cNvPr>
          <p:cNvSpPr>
            <a:spLocks noGrp="1"/>
          </p:cNvSpPr>
          <p:nvPr>
            <p:ph type="dt" sz="half" idx="10"/>
          </p:nvPr>
        </p:nvSpPr>
        <p:spPr/>
        <p:txBody>
          <a:bodyPr/>
          <a:lstStyle>
            <a:lvl1pPr>
              <a:defRPr/>
            </a:lvl1pPr>
          </a:lstStyle>
          <a:p>
            <a:pPr>
              <a:defRPr/>
            </a:pPr>
            <a:fld id="{51FC73D1-50FA-4DA1-851D-C39FED146542}" type="datetimeFigureOut">
              <a:rPr lang="en-US"/>
              <a:pPr>
                <a:defRPr/>
              </a:pPr>
              <a:t>3/4/2023</a:t>
            </a:fld>
            <a:endParaRPr lang="en-US"/>
          </a:p>
        </p:txBody>
      </p:sp>
      <p:sp>
        <p:nvSpPr>
          <p:cNvPr id="3" name="Footer Placeholder 4">
            <a:extLst>
              <a:ext uri="{FF2B5EF4-FFF2-40B4-BE49-F238E27FC236}">
                <a16:creationId xmlns:a16="http://schemas.microsoft.com/office/drawing/2014/main" id="{E3FF3392-BF8A-6F1E-BC69-B1F28F47C04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6985E37-883C-18D9-CEA0-C6DD26D91D1F}"/>
              </a:ext>
            </a:extLst>
          </p:cNvPr>
          <p:cNvSpPr>
            <a:spLocks noGrp="1"/>
          </p:cNvSpPr>
          <p:nvPr>
            <p:ph type="sldNum" sz="quarter" idx="12"/>
          </p:nvPr>
        </p:nvSpPr>
        <p:spPr/>
        <p:txBody>
          <a:bodyPr/>
          <a:lstStyle>
            <a:lvl1pPr>
              <a:defRPr/>
            </a:lvl1pPr>
          </a:lstStyle>
          <a:p>
            <a:fld id="{84828798-7599-44F6-96B6-6EF49091ECAA}" type="slidenum">
              <a:rPr lang="en-US" altLang="en-US"/>
              <a:pPr/>
              <a:t>‹#›</a:t>
            </a:fld>
            <a:endParaRPr lang="en-US" altLang="en-US"/>
          </a:p>
        </p:txBody>
      </p:sp>
    </p:spTree>
    <p:extLst>
      <p:ext uri="{BB962C8B-B14F-4D97-AF65-F5344CB8AC3E}">
        <p14:creationId xmlns:p14="http://schemas.microsoft.com/office/powerpoint/2010/main" val="62667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7"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1048618"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40665ED0-78A6-D3D4-8A43-69C0895921F1}"/>
              </a:ext>
            </a:extLst>
          </p:cNvPr>
          <p:cNvSpPr>
            <a:spLocks noGrp="1"/>
          </p:cNvSpPr>
          <p:nvPr>
            <p:ph type="dt" sz="half" idx="10"/>
          </p:nvPr>
        </p:nvSpPr>
        <p:spPr/>
        <p:txBody>
          <a:bodyPr/>
          <a:lstStyle>
            <a:lvl1pPr>
              <a:defRPr/>
            </a:lvl1pPr>
          </a:lstStyle>
          <a:p>
            <a:pPr>
              <a:defRPr/>
            </a:pPr>
            <a:fld id="{B3A6EBC4-45A7-4DCC-8247-16FFFE399237}" type="datetimeFigureOut">
              <a:rPr lang="en-US"/>
              <a:pPr>
                <a:defRPr/>
              </a:pPr>
              <a:t>3/4/2023</a:t>
            </a:fld>
            <a:endParaRPr lang="en-US"/>
          </a:p>
        </p:txBody>
      </p:sp>
      <p:sp>
        <p:nvSpPr>
          <p:cNvPr id="3" name="Footer Placeholder 4">
            <a:extLst>
              <a:ext uri="{FF2B5EF4-FFF2-40B4-BE49-F238E27FC236}">
                <a16:creationId xmlns:a16="http://schemas.microsoft.com/office/drawing/2014/main" id="{60E341A0-F351-6DA6-042F-3D2DB727EAB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F788AD5-60EE-B754-E66C-C2A96899ADC0}"/>
              </a:ext>
            </a:extLst>
          </p:cNvPr>
          <p:cNvSpPr>
            <a:spLocks noGrp="1"/>
          </p:cNvSpPr>
          <p:nvPr>
            <p:ph type="sldNum" sz="quarter" idx="12"/>
          </p:nvPr>
        </p:nvSpPr>
        <p:spPr/>
        <p:txBody>
          <a:bodyPr/>
          <a:lstStyle>
            <a:lvl1pPr>
              <a:defRPr/>
            </a:lvl1pPr>
          </a:lstStyle>
          <a:p>
            <a:fld id="{10582CCF-2DDC-4F9C-BE70-2B1AA7D2EBA7}" type="slidenum">
              <a:rPr lang="en-US" altLang="en-US"/>
              <a:pPr/>
              <a:t>‹#›</a:t>
            </a:fld>
            <a:endParaRPr lang="en-US" altLang="en-US"/>
          </a:p>
        </p:txBody>
      </p:sp>
    </p:spTree>
    <p:extLst>
      <p:ext uri="{BB962C8B-B14F-4D97-AF65-F5344CB8AC3E}">
        <p14:creationId xmlns:p14="http://schemas.microsoft.com/office/powerpoint/2010/main" val="175519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dirty="0"/>
              <a:t>Click to edit Master title style</a:t>
            </a:r>
          </a:p>
        </p:txBody>
      </p:sp>
      <p:sp>
        <p:nvSpPr>
          <p:cNvPr id="1048582"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53FD6377-9F6D-171E-7AAB-BD219449F41E}"/>
              </a:ext>
            </a:extLst>
          </p:cNvPr>
          <p:cNvSpPr>
            <a:spLocks noGrp="1"/>
          </p:cNvSpPr>
          <p:nvPr>
            <p:ph type="dt" sz="half" idx="10"/>
          </p:nvPr>
        </p:nvSpPr>
        <p:spPr/>
        <p:txBody>
          <a:bodyPr/>
          <a:lstStyle>
            <a:lvl1pPr>
              <a:defRPr/>
            </a:lvl1pPr>
          </a:lstStyle>
          <a:p>
            <a:pPr>
              <a:defRPr/>
            </a:pPr>
            <a:fld id="{8ED6359E-D5FA-4889-B012-B3FE4747D40C}" type="datetimeFigureOut">
              <a:rPr lang="en-US"/>
              <a:pPr>
                <a:defRPr/>
              </a:pPr>
              <a:t>3/4/2023</a:t>
            </a:fld>
            <a:endParaRPr lang="en-US"/>
          </a:p>
        </p:txBody>
      </p:sp>
      <p:sp>
        <p:nvSpPr>
          <p:cNvPr id="3" name="Footer Placeholder 4">
            <a:extLst>
              <a:ext uri="{FF2B5EF4-FFF2-40B4-BE49-F238E27FC236}">
                <a16:creationId xmlns:a16="http://schemas.microsoft.com/office/drawing/2014/main" id="{09A97677-C3FC-4EEE-C699-F95118D35C6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5370F3C-37EB-F0E9-699D-F3CE1A7553E1}"/>
              </a:ext>
            </a:extLst>
          </p:cNvPr>
          <p:cNvSpPr>
            <a:spLocks noGrp="1"/>
          </p:cNvSpPr>
          <p:nvPr>
            <p:ph type="sldNum" sz="quarter" idx="12"/>
          </p:nvPr>
        </p:nvSpPr>
        <p:spPr/>
        <p:txBody>
          <a:bodyPr/>
          <a:lstStyle>
            <a:lvl1pPr>
              <a:defRPr/>
            </a:lvl1pPr>
          </a:lstStyle>
          <a:p>
            <a:fld id="{4E6EB78E-DC41-4CAF-86EA-D3523FAEB65D}" type="slidenum">
              <a:rPr lang="en-US" altLang="en-US"/>
              <a:pPr/>
              <a:t>‹#›</a:t>
            </a:fld>
            <a:endParaRPr lang="en-US" altLang="en-US"/>
          </a:p>
        </p:txBody>
      </p:sp>
    </p:spTree>
    <p:extLst>
      <p:ext uri="{BB962C8B-B14F-4D97-AF65-F5344CB8AC3E}">
        <p14:creationId xmlns:p14="http://schemas.microsoft.com/office/powerpoint/2010/main" val="134585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3"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104863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 name="Date Placeholder 3">
            <a:extLst>
              <a:ext uri="{FF2B5EF4-FFF2-40B4-BE49-F238E27FC236}">
                <a16:creationId xmlns:a16="http://schemas.microsoft.com/office/drawing/2014/main" id="{4FA4825C-F9DD-CF67-D619-35A8DBAED738}"/>
              </a:ext>
            </a:extLst>
          </p:cNvPr>
          <p:cNvSpPr>
            <a:spLocks noGrp="1"/>
          </p:cNvSpPr>
          <p:nvPr>
            <p:ph type="dt" sz="half" idx="10"/>
          </p:nvPr>
        </p:nvSpPr>
        <p:spPr/>
        <p:txBody>
          <a:bodyPr/>
          <a:lstStyle>
            <a:lvl1pPr>
              <a:defRPr/>
            </a:lvl1pPr>
          </a:lstStyle>
          <a:p>
            <a:pPr>
              <a:defRPr/>
            </a:pPr>
            <a:fld id="{A445A722-135B-40F9-84AB-58165BA78900}" type="datetimeFigureOut">
              <a:rPr lang="en-US"/>
              <a:pPr>
                <a:defRPr/>
              </a:pPr>
              <a:t>3/4/2023</a:t>
            </a:fld>
            <a:endParaRPr lang="en-US"/>
          </a:p>
        </p:txBody>
      </p:sp>
      <p:sp>
        <p:nvSpPr>
          <p:cNvPr id="3" name="Footer Placeholder 4">
            <a:extLst>
              <a:ext uri="{FF2B5EF4-FFF2-40B4-BE49-F238E27FC236}">
                <a16:creationId xmlns:a16="http://schemas.microsoft.com/office/drawing/2014/main" id="{C2B2AA22-C3E9-BE0A-5AF8-4F4EB6FA124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6C067F7-8989-E8CC-61A4-08062F0993D1}"/>
              </a:ext>
            </a:extLst>
          </p:cNvPr>
          <p:cNvSpPr>
            <a:spLocks noGrp="1"/>
          </p:cNvSpPr>
          <p:nvPr>
            <p:ph type="sldNum" sz="quarter" idx="12"/>
          </p:nvPr>
        </p:nvSpPr>
        <p:spPr/>
        <p:txBody>
          <a:bodyPr/>
          <a:lstStyle>
            <a:lvl1pPr>
              <a:defRPr/>
            </a:lvl1pPr>
          </a:lstStyle>
          <a:p>
            <a:fld id="{55399D20-ECAA-435D-89BD-5B606EC6395B}" type="slidenum">
              <a:rPr lang="en-US" altLang="en-US"/>
              <a:pPr/>
              <a:t>‹#›</a:t>
            </a:fld>
            <a:endParaRPr lang="en-US" altLang="en-US"/>
          </a:p>
        </p:txBody>
      </p:sp>
    </p:spTree>
    <p:extLst>
      <p:ext uri="{BB962C8B-B14F-4D97-AF65-F5344CB8AC3E}">
        <p14:creationId xmlns:p14="http://schemas.microsoft.com/office/powerpoint/2010/main" val="421062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dirty="0"/>
              <a:t>Click to edit Master title style</a:t>
            </a:r>
          </a:p>
        </p:txBody>
      </p:sp>
      <p:sp>
        <p:nvSpPr>
          <p:cNvPr id="1048639"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40"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D37ADEF3-950C-52C1-9BC9-4C95A38BFD52}"/>
              </a:ext>
            </a:extLst>
          </p:cNvPr>
          <p:cNvSpPr>
            <a:spLocks noGrp="1"/>
          </p:cNvSpPr>
          <p:nvPr>
            <p:ph type="dt" sz="half" idx="10"/>
          </p:nvPr>
        </p:nvSpPr>
        <p:spPr/>
        <p:txBody>
          <a:bodyPr/>
          <a:lstStyle>
            <a:lvl1pPr>
              <a:defRPr/>
            </a:lvl1pPr>
          </a:lstStyle>
          <a:p>
            <a:pPr>
              <a:defRPr/>
            </a:pPr>
            <a:fld id="{1C8629F8-5EAC-4687-B47E-2A65F0C90EA3}" type="datetimeFigureOut">
              <a:rPr lang="en-US"/>
              <a:pPr>
                <a:defRPr/>
              </a:pPr>
              <a:t>3/4/2023</a:t>
            </a:fld>
            <a:endParaRPr lang="en-US"/>
          </a:p>
        </p:txBody>
      </p:sp>
      <p:sp>
        <p:nvSpPr>
          <p:cNvPr id="3" name="Footer Placeholder 4">
            <a:extLst>
              <a:ext uri="{FF2B5EF4-FFF2-40B4-BE49-F238E27FC236}">
                <a16:creationId xmlns:a16="http://schemas.microsoft.com/office/drawing/2014/main" id="{C218F3E5-15FA-8D20-1BCF-07D01418751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485ACF2-9A82-8BDC-5B60-990B1BE60411}"/>
              </a:ext>
            </a:extLst>
          </p:cNvPr>
          <p:cNvSpPr>
            <a:spLocks noGrp="1"/>
          </p:cNvSpPr>
          <p:nvPr>
            <p:ph type="sldNum" sz="quarter" idx="12"/>
          </p:nvPr>
        </p:nvSpPr>
        <p:spPr/>
        <p:txBody>
          <a:bodyPr/>
          <a:lstStyle>
            <a:lvl1pPr>
              <a:defRPr/>
            </a:lvl1pPr>
          </a:lstStyle>
          <a:p>
            <a:fld id="{5A83628B-A8E5-4F03-B805-549D61483ACE}" type="slidenum">
              <a:rPr lang="en-US" altLang="en-US"/>
              <a:pPr/>
              <a:t>‹#›</a:t>
            </a:fld>
            <a:endParaRPr lang="en-US" altLang="en-US"/>
          </a:p>
        </p:txBody>
      </p:sp>
    </p:spTree>
    <p:extLst>
      <p:ext uri="{BB962C8B-B14F-4D97-AF65-F5344CB8AC3E}">
        <p14:creationId xmlns:p14="http://schemas.microsoft.com/office/powerpoint/2010/main" val="429173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104864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48646"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4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48648"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a16="http://schemas.microsoft.com/office/drawing/2014/main" id="{B5F82AC5-C88B-89EF-9C9B-B93F9E3B0C47}"/>
              </a:ext>
            </a:extLst>
          </p:cNvPr>
          <p:cNvSpPr>
            <a:spLocks noGrp="1"/>
          </p:cNvSpPr>
          <p:nvPr>
            <p:ph type="dt" sz="half" idx="10"/>
          </p:nvPr>
        </p:nvSpPr>
        <p:spPr/>
        <p:txBody>
          <a:bodyPr/>
          <a:lstStyle>
            <a:lvl1pPr>
              <a:defRPr/>
            </a:lvl1pPr>
          </a:lstStyle>
          <a:p>
            <a:pPr>
              <a:defRPr/>
            </a:pPr>
            <a:fld id="{5CCAB105-0877-4A87-A21E-5C31C5529150}" type="datetimeFigureOut">
              <a:rPr lang="en-US"/>
              <a:pPr>
                <a:defRPr/>
              </a:pPr>
              <a:t>3/4/2023</a:t>
            </a:fld>
            <a:endParaRPr lang="en-US"/>
          </a:p>
        </p:txBody>
      </p:sp>
      <p:sp>
        <p:nvSpPr>
          <p:cNvPr id="3" name="Footer Placeholder 4">
            <a:extLst>
              <a:ext uri="{FF2B5EF4-FFF2-40B4-BE49-F238E27FC236}">
                <a16:creationId xmlns:a16="http://schemas.microsoft.com/office/drawing/2014/main" id="{0172B27D-6CE6-150C-3604-269768E7ACC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71110E3-39F9-A112-1D31-0B28521F1053}"/>
              </a:ext>
            </a:extLst>
          </p:cNvPr>
          <p:cNvSpPr>
            <a:spLocks noGrp="1"/>
          </p:cNvSpPr>
          <p:nvPr>
            <p:ph type="sldNum" sz="quarter" idx="12"/>
          </p:nvPr>
        </p:nvSpPr>
        <p:spPr/>
        <p:txBody>
          <a:bodyPr/>
          <a:lstStyle>
            <a:lvl1pPr>
              <a:defRPr/>
            </a:lvl1pPr>
          </a:lstStyle>
          <a:p>
            <a:fld id="{EA0C2B5A-A9A1-4356-A54D-00188B6213A4}" type="slidenum">
              <a:rPr lang="en-US" altLang="en-US"/>
              <a:pPr/>
              <a:t>‹#›</a:t>
            </a:fld>
            <a:endParaRPr lang="en-US" altLang="en-US"/>
          </a:p>
        </p:txBody>
      </p:sp>
    </p:spTree>
    <p:extLst>
      <p:ext uri="{BB962C8B-B14F-4D97-AF65-F5344CB8AC3E}">
        <p14:creationId xmlns:p14="http://schemas.microsoft.com/office/powerpoint/2010/main" val="309049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Click to edit Master title style</a:t>
            </a:r>
          </a:p>
        </p:txBody>
      </p:sp>
      <p:sp>
        <p:nvSpPr>
          <p:cNvPr id="2" name="Date Placeholder 3">
            <a:extLst>
              <a:ext uri="{FF2B5EF4-FFF2-40B4-BE49-F238E27FC236}">
                <a16:creationId xmlns:a16="http://schemas.microsoft.com/office/drawing/2014/main" id="{FD75701A-542E-CE69-4A23-0B1955108051}"/>
              </a:ext>
            </a:extLst>
          </p:cNvPr>
          <p:cNvSpPr>
            <a:spLocks noGrp="1"/>
          </p:cNvSpPr>
          <p:nvPr>
            <p:ph type="dt" sz="half" idx="10"/>
          </p:nvPr>
        </p:nvSpPr>
        <p:spPr/>
        <p:txBody>
          <a:bodyPr/>
          <a:lstStyle>
            <a:lvl1pPr>
              <a:defRPr/>
            </a:lvl1pPr>
          </a:lstStyle>
          <a:p>
            <a:pPr>
              <a:defRPr/>
            </a:pPr>
            <a:fld id="{D1B5986A-7758-40A7-8F26-FF7192FCEB8D}" type="datetimeFigureOut">
              <a:rPr lang="en-US"/>
              <a:pPr>
                <a:defRPr/>
              </a:pPr>
              <a:t>3/4/2023</a:t>
            </a:fld>
            <a:endParaRPr lang="en-US"/>
          </a:p>
        </p:txBody>
      </p:sp>
      <p:sp>
        <p:nvSpPr>
          <p:cNvPr id="3" name="Footer Placeholder 4">
            <a:extLst>
              <a:ext uri="{FF2B5EF4-FFF2-40B4-BE49-F238E27FC236}">
                <a16:creationId xmlns:a16="http://schemas.microsoft.com/office/drawing/2014/main" id="{15FA77A4-2D2F-69FB-60CA-2B0BBF2DB2B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9CB3C68-D3CA-0FAE-FF0F-4283EDC1B3CD}"/>
              </a:ext>
            </a:extLst>
          </p:cNvPr>
          <p:cNvSpPr>
            <a:spLocks noGrp="1"/>
          </p:cNvSpPr>
          <p:nvPr>
            <p:ph type="sldNum" sz="quarter" idx="12"/>
          </p:nvPr>
        </p:nvSpPr>
        <p:spPr/>
        <p:txBody>
          <a:bodyPr/>
          <a:lstStyle>
            <a:lvl1pPr>
              <a:defRPr/>
            </a:lvl1pPr>
          </a:lstStyle>
          <a:p>
            <a:fld id="{38EC45E0-533F-43F6-B946-EDF88A25025A}" type="slidenum">
              <a:rPr lang="en-US" altLang="en-US"/>
              <a:pPr/>
              <a:t>‹#›</a:t>
            </a:fld>
            <a:endParaRPr lang="en-US" altLang="en-US"/>
          </a:p>
        </p:txBody>
      </p:sp>
    </p:spTree>
    <p:extLst>
      <p:ext uri="{BB962C8B-B14F-4D97-AF65-F5344CB8AC3E}">
        <p14:creationId xmlns:p14="http://schemas.microsoft.com/office/powerpoint/2010/main" val="70385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EAFE05E-04FE-08A9-6902-536A1469DA9C}"/>
              </a:ext>
            </a:extLst>
          </p:cNvPr>
          <p:cNvSpPr>
            <a:spLocks noGrp="1"/>
          </p:cNvSpPr>
          <p:nvPr>
            <p:ph type="dt" sz="half" idx="10"/>
          </p:nvPr>
        </p:nvSpPr>
        <p:spPr/>
        <p:txBody>
          <a:bodyPr/>
          <a:lstStyle>
            <a:lvl1pPr>
              <a:defRPr/>
            </a:lvl1pPr>
          </a:lstStyle>
          <a:p>
            <a:pPr>
              <a:defRPr/>
            </a:pPr>
            <a:fld id="{4F671F5E-BB0D-4C1A-A6E3-A644FC31B3C9}" type="datetimeFigureOut">
              <a:rPr lang="en-US"/>
              <a:pPr>
                <a:defRPr/>
              </a:pPr>
              <a:t>3/4/2023</a:t>
            </a:fld>
            <a:endParaRPr lang="en-US"/>
          </a:p>
        </p:txBody>
      </p:sp>
      <p:sp>
        <p:nvSpPr>
          <p:cNvPr id="3" name="Footer Placeholder 4">
            <a:extLst>
              <a:ext uri="{FF2B5EF4-FFF2-40B4-BE49-F238E27FC236}">
                <a16:creationId xmlns:a16="http://schemas.microsoft.com/office/drawing/2014/main" id="{F407EDC3-06B4-1809-4ECA-F93D2B01AB1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33B2862-C0BB-4BF0-59E1-A941D709C0EC}"/>
              </a:ext>
            </a:extLst>
          </p:cNvPr>
          <p:cNvSpPr>
            <a:spLocks noGrp="1"/>
          </p:cNvSpPr>
          <p:nvPr>
            <p:ph type="sldNum" sz="quarter" idx="12"/>
          </p:nvPr>
        </p:nvSpPr>
        <p:spPr/>
        <p:txBody>
          <a:bodyPr/>
          <a:lstStyle>
            <a:lvl1pPr>
              <a:defRPr/>
            </a:lvl1pPr>
          </a:lstStyle>
          <a:p>
            <a:fld id="{554DDDB8-D396-4425-ADC5-079D1ADA22CB}" type="slidenum">
              <a:rPr lang="en-US" altLang="en-US"/>
              <a:pPr/>
              <a:t>‹#›</a:t>
            </a:fld>
            <a:endParaRPr lang="en-US" altLang="en-US"/>
          </a:p>
        </p:txBody>
      </p:sp>
    </p:spTree>
    <p:extLst>
      <p:ext uri="{BB962C8B-B14F-4D97-AF65-F5344CB8AC3E}">
        <p14:creationId xmlns:p14="http://schemas.microsoft.com/office/powerpoint/2010/main" val="321364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104865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5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2" name="Date Placeholder 3">
            <a:extLst>
              <a:ext uri="{FF2B5EF4-FFF2-40B4-BE49-F238E27FC236}">
                <a16:creationId xmlns:a16="http://schemas.microsoft.com/office/drawing/2014/main" id="{A70C3C79-2BF7-85CE-AC78-28A88862305A}"/>
              </a:ext>
            </a:extLst>
          </p:cNvPr>
          <p:cNvSpPr>
            <a:spLocks noGrp="1"/>
          </p:cNvSpPr>
          <p:nvPr>
            <p:ph type="dt" sz="half" idx="10"/>
          </p:nvPr>
        </p:nvSpPr>
        <p:spPr/>
        <p:txBody>
          <a:bodyPr/>
          <a:lstStyle>
            <a:lvl1pPr>
              <a:defRPr/>
            </a:lvl1pPr>
          </a:lstStyle>
          <a:p>
            <a:pPr>
              <a:defRPr/>
            </a:pPr>
            <a:fld id="{EA35D149-6C35-474A-9D59-A3CB5320BF0E}" type="datetimeFigureOut">
              <a:rPr lang="en-US"/>
              <a:pPr>
                <a:defRPr/>
              </a:pPr>
              <a:t>3/4/2023</a:t>
            </a:fld>
            <a:endParaRPr lang="en-US"/>
          </a:p>
        </p:txBody>
      </p:sp>
      <p:sp>
        <p:nvSpPr>
          <p:cNvPr id="3" name="Footer Placeholder 4">
            <a:extLst>
              <a:ext uri="{FF2B5EF4-FFF2-40B4-BE49-F238E27FC236}">
                <a16:creationId xmlns:a16="http://schemas.microsoft.com/office/drawing/2014/main" id="{35A52182-2096-E6F1-A4CB-B29FB428BB0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3EDA93C-5EBD-EFEB-73B5-D8D8EAFE684F}"/>
              </a:ext>
            </a:extLst>
          </p:cNvPr>
          <p:cNvSpPr>
            <a:spLocks noGrp="1"/>
          </p:cNvSpPr>
          <p:nvPr>
            <p:ph type="sldNum" sz="quarter" idx="12"/>
          </p:nvPr>
        </p:nvSpPr>
        <p:spPr/>
        <p:txBody>
          <a:bodyPr/>
          <a:lstStyle>
            <a:lvl1pPr>
              <a:defRPr/>
            </a:lvl1pPr>
          </a:lstStyle>
          <a:p>
            <a:fld id="{4430666F-F20D-41E0-AEE5-6CC32BE92CEB}" type="slidenum">
              <a:rPr lang="en-US" altLang="en-US"/>
              <a:pPr/>
              <a:t>‹#›</a:t>
            </a:fld>
            <a:endParaRPr lang="en-US" altLang="en-US"/>
          </a:p>
        </p:txBody>
      </p:sp>
    </p:spTree>
    <p:extLst>
      <p:ext uri="{BB962C8B-B14F-4D97-AF65-F5344CB8AC3E}">
        <p14:creationId xmlns:p14="http://schemas.microsoft.com/office/powerpoint/2010/main" val="38376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104862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104862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2" name="Date Placeholder 3">
            <a:extLst>
              <a:ext uri="{FF2B5EF4-FFF2-40B4-BE49-F238E27FC236}">
                <a16:creationId xmlns:a16="http://schemas.microsoft.com/office/drawing/2014/main" id="{C0BE69A5-7544-29E7-C176-03ADAA0E3FDC}"/>
              </a:ext>
            </a:extLst>
          </p:cNvPr>
          <p:cNvSpPr>
            <a:spLocks noGrp="1"/>
          </p:cNvSpPr>
          <p:nvPr>
            <p:ph type="dt" sz="half" idx="10"/>
          </p:nvPr>
        </p:nvSpPr>
        <p:spPr/>
        <p:txBody>
          <a:bodyPr/>
          <a:lstStyle>
            <a:lvl1pPr>
              <a:defRPr/>
            </a:lvl1pPr>
          </a:lstStyle>
          <a:p>
            <a:pPr>
              <a:defRPr/>
            </a:pPr>
            <a:fld id="{94F6CD41-5659-44E0-B301-A7AFD843FB75}" type="datetimeFigureOut">
              <a:rPr lang="en-US"/>
              <a:pPr>
                <a:defRPr/>
              </a:pPr>
              <a:t>3/4/2023</a:t>
            </a:fld>
            <a:endParaRPr lang="en-US"/>
          </a:p>
        </p:txBody>
      </p:sp>
      <p:sp>
        <p:nvSpPr>
          <p:cNvPr id="3" name="Footer Placeholder 4">
            <a:extLst>
              <a:ext uri="{FF2B5EF4-FFF2-40B4-BE49-F238E27FC236}">
                <a16:creationId xmlns:a16="http://schemas.microsoft.com/office/drawing/2014/main" id="{A4ADA9F1-7E86-537D-A919-791509356E4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1CF34B2-1528-B7D1-F8E3-AA580203141E}"/>
              </a:ext>
            </a:extLst>
          </p:cNvPr>
          <p:cNvSpPr>
            <a:spLocks noGrp="1"/>
          </p:cNvSpPr>
          <p:nvPr>
            <p:ph type="sldNum" sz="quarter" idx="12"/>
          </p:nvPr>
        </p:nvSpPr>
        <p:spPr/>
        <p:txBody>
          <a:bodyPr/>
          <a:lstStyle>
            <a:lvl1pPr>
              <a:defRPr/>
            </a:lvl1pPr>
          </a:lstStyle>
          <a:p>
            <a:fld id="{0A0D55C0-0ECD-46C9-842D-6480F966FC90}" type="slidenum">
              <a:rPr lang="en-US" altLang="en-US"/>
              <a:pPr/>
              <a:t>‹#›</a:t>
            </a:fld>
            <a:endParaRPr lang="en-US" altLang="en-US"/>
          </a:p>
        </p:txBody>
      </p:sp>
    </p:spTree>
    <p:extLst>
      <p:ext uri="{BB962C8B-B14F-4D97-AF65-F5344CB8AC3E}">
        <p14:creationId xmlns:p14="http://schemas.microsoft.com/office/powerpoint/2010/main" val="421803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330407D-4845-1392-3F16-A617AF9D5D7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A4D8A50-09C2-DFE0-9598-238A8B0AC3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a:extLst>
              <a:ext uri="{FF2B5EF4-FFF2-40B4-BE49-F238E27FC236}">
                <a16:creationId xmlns:a16="http://schemas.microsoft.com/office/drawing/2014/main" id="{0766D69C-1C6E-4312-4E9F-8FCF56574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4428CC33-5141-46C5-BC40-FFF24D4AD925}" type="datetimeFigureOut">
              <a:rPr lang="en-US"/>
              <a:pPr>
                <a:defRPr/>
              </a:pPr>
              <a:t>3/4/2023</a:t>
            </a:fld>
            <a:endParaRPr lang="en-US"/>
          </a:p>
        </p:txBody>
      </p:sp>
      <p:sp>
        <p:nvSpPr>
          <p:cNvPr id="1048579" name="Footer Placeholder 4">
            <a:extLst>
              <a:ext uri="{FF2B5EF4-FFF2-40B4-BE49-F238E27FC236}">
                <a16:creationId xmlns:a16="http://schemas.microsoft.com/office/drawing/2014/main" id="{D595E5D8-EB79-9D73-780A-3FC97D9A1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1048580" name="Slide Number Placeholder 5">
            <a:extLst>
              <a:ext uri="{FF2B5EF4-FFF2-40B4-BE49-F238E27FC236}">
                <a16:creationId xmlns:a16="http://schemas.microsoft.com/office/drawing/2014/main" id="{7C01D7BC-0256-D188-2F6A-14DDF3B41CF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58E7322F-3B49-4035-BFDA-820F3E8C4E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a:extLst>
              <a:ext uri="{FF2B5EF4-FFF2-40B4-BE49-F238E27FC236}">
                <a16:creationId xmlns:a16="http://schemas.microsoft.com/office/drawing/2014/main" id="{22668B56-A1FF-5B7B-C554-3F58905D8F90}"/>
              </a:ext>
            </a:extLst>
          </p:cNvPr>
          <p:cNvSpPr txBox="1">
            <a:spLocks noChangeArrowheads="1"/>
          </p:cNvSpPr>
          <p:nvPr/>
        </p:nvSpPr>
        <p:spPr bwMode="auto">
          <a:xfrm>
            <a:off x="812800" y="-30332"/>
            <a:ext cx="77551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dirty="0">
                <a:solidFill>
                  <a:srgbClr val="00B0F0"/>
                </a:solidFill>
                <a:latin typeface="Arial Rounded MT Bold" panose="020F0704030504030204" pitchFamily="34" charset="0"/>
              </a:rPr>
              <a:t>                                                </a:t>
            </a:r>
            <a:r>
              <a:rPr lang="en-IN" altLang="en-US" sz="4800" b="1" dirty="0">
                <a:solidFill>
                  <a:srgbClr val="00B0F0"/>
                </a:solidFill>
                <a:latin typeface="Times New Roman" panose="02020603050405020304" pitchFamily="18" charset="0"/>
                <a:cs typeface="Times New Roman" panose="02020603050405020304" pitchFamily="18" charset="0"/>
              </a:rPr>
              <a:t> TID-E-ATHON</a:t>
            </a:r>
            <a:endParaRPr lang="en-IN" altLang="en-US" sz="4800" b="1" dirty="0">
              <a:solidFill>
                <a:schemeClr val="accent2"/>
              </a:solidFill>
              <a:latin typeface="Times New Roman" panose="02020603050405020304" pitchFamily="18" charset="0"/>
              <a:cs typeface="Times New Roman" panose="02020603050405020304" pitchFamily="18" charset="0"/>
            </a:endParaRPr>
          </a:p>
        </p:txBody>
      </p:sp>
      <p:sp>
        <p:nvSpPr>
          <p:cNvPr id="2052" name="TextBox 5">
            <a:extLst>
              <a:ext uri="{FF2B5EF4-FFF2-40B4-BE49-F238E27FC236}">
                <a16:creationId xmlns:a16="http://schemas.microsoft.com/office/drawing/2014/main" id="{A49A6FCF-8EDE-A301-21D7-14B22CCBEAD2}"/>
              </a:ext>
            </a:extLst>
          </p:cNvPr>
          <p:cNvSpPr txBox="1">
            <a:spLocks noChangeArrowheads="1"/>
          </p:cNvSpPr>
          <p:nvPr/>
        </p:nvSpPr>
        <p:spPr bwMode="auto">
          <a:xfrm>
            <a:off x="4384675" y="1241718"/>
            <a:ext cx="3333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4800" dirty="0" err="1">
                <a:solidFill>
                  <a:srgbClr val="00B0F0"/>
                </a:solidFill>
                <a:latin typeface="Arial Rounded MT Bold" panose="020F0704030504030204" pitchFamily="34" charset="0"/>
              </a:rPr>
              <a:t>Agro</a:t>
            </a:r>
            <a:r>
              <a:rPr lang="en-IN" altLang="en-US" sz="4800" dirty="0">
                <a:solidFill>
                  <a:srgbClr val="00B0F0"/>
                </a:solidFill>
                <a:latin typeface="Arial Rounded MT Bold" panose="020F0704030504030204" pitchFamily="34" charset="0"/>
              </a:rPr>
              <a:t> RTC</a:t>
            </a:r>
            <a:r>
              <a:rPr lang="en-IN" altLang="en-US" sz="4800" dirty="0"/>
              <a:t> </a:t>
            </a:r>
            <a:endParaRPr lang="en-IN" altLang="en-US" sz="4800" dirty="0">
              <a:solidFill>
                <a:srgbClr val="00B0F0"/>
              </a:solidFill>
              <a:latin typeface="Arial Rounded MT Bold" panose="020F0704030504030204" pitchFamily="34" charset="0"/>
            </a:endParaRPr>
          </a:p>
        </p:txBody>
      </p:sp>
      <p:pic>
        <p:nvPicPr>
          <p:cNvPr id="2054" name="Picture 9">
            <a:extLst>
              <a:ext uri="{FF2B5EF4-FFF2-40B4-BE49-F238E27FC236}">
                <a16:creationId xmlns:a16="http://schemas.microsoft.com/office/drawing/2014/main" id="{7ECD41DD-C5B3-00C5-7362-DAD51C3E9C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039" y="2017859"/>
            <a:ext cx="10578511" cy="11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Box 11">
            <a:extLst>
              <a:ext uri="{FF2B5EF4-FFF2-40B4-BE49-F238E27FC236}">
                <a16:creationId xmlns:a16="http://schemas.microsoft.com/office/drawing/2014/main" id="{980F95DB-E082-C759-2D9B-C703AF9DF43E}"/>
              </a:ext>
            </a:extLst>
          </p:cNvPr>
          <p:cNvSpPr txBox="1">
            <a:spLocks noChangeArrowheads="1"/>
          </p:cNvSpPr>
          <p:nvPr/>
        </p:nvSpPr>
        <p:spPr bwMode="auto">
          <a:xfrm>
            <a:off x="3262841" y="3714925"/>
            <a:ext cx="194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latin typeface="Arial Rounded MT Bold" panose="020F0704030504030204" pitchFamily="34" charset="0"/>
              </a:rPr>
              <a:t>Team</a:t>
            </a:r>
            <a:r>
              <a:rPr lang="en-IN" altLang="en-US" dirty="0"/>
              <a:t> </a:t>
            </a:r>
            <a:r>
              <a:rPr lang="en-IN" altLang="en-US" dirty="0">
                <a:latin typeface="Arial Rounded MT Bold" panose="020F0704030504030204" pitchFamily="34" charset="0"/>
              </a:rPr>
              <a:t>Members:</a:t>
            </a:r>
          </a:p>
        </p:txBody>
      </p:sp>
      <p:sp>
        <p:nvSpPr>
          <p:cNvPr id="2056" name="TextBox 13">
            <a:extLst>
              <a:ext uri="{FF2B5EF4-FFF2-40B4-BE49-F238E27FC236}">
                <a16:creationId xmlns:a16="http://schemas.microsoft.com/office/drawing/2014/main" id="{0AE5AFBE-18C8-4ACF-EE76-DAE4E8025E56}"/>
              </a:ext>
            </a:extLst>
          </p:cNvPr>
          <p:cNvSpPr txBox="1">
            <a:spLocks noChangeArrowheads="1"/>
          </p:cNvSpPr>
          <p:nvPr/>
        </p:nvSpPr>
        <p:spPr bwMode="auto">
          <a:xfrm>
            <a:off x="5322358" y="4050861"/>
            <a:ext cx="47386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err="1"/>
              <a:t>M.Srilekha</a:t>
            </a:r>
            <a:r>
              <a:rPr lang="en-IN" altLang="en-US" dirty="0"/>
              <a:t>                          20211A04B9</a:t>
            </a:r>
          </a:p>
          <a:p>
            <a:r>
              <a:rPr lang="en-IN" altLang="en-US" dirty="0" err="1"/>
              <a:t>P.Likhitha</a:t>
            </a:r>
            <a:r>
              <a:rPr lang="en-IN" altLang="en-US" dirty="0"/>
              <a:t>                            20211A04G7</a:t>
            </a:r>
          </a:p>
          <a:p>
            <a:r>
              <a:rPr lang="en-IN" altLang="en-US" dirty="0" err="1"/>
              <a:t>A.Bhavana</a:t>
            </a:r>
            <a:r>
              <a:rPr lang="en-IN" altLang="en-US" dirty="0"/>
              <a:t>                          21215A0403  </a:t>
            </a:r>
          </a:p>
        </p:txBody>
      </p:sp>
      <p:sp>
        <p:nvSpPr>
          <p:cNvPr id="2057" name="TextBox 14">
            <a:extLst>
              <a:ext uri="{FF2B5EF4-FFF2-40B4-BE49-F238E27FC236}">
                <a16:creationId xmlns:a16="http://schemas.microsoft.com/office/drawing/2014/main" id="{0F05E036-1C03-2430-6508-4AC30F419B31}"/>
              </a:ext>
            </a:extLst>
          </p:cNvPr>
          <p:cNvSpPr txBox="1">
            <a:spLocks noChangeArrowheads="1"/>
          </p:cNvSpPr>
          <p:nvPr/>
        </p:nvSpPr>
        <p:spPr bwMode="auto">
          <a:xfrm>
            <a:off x="3362325" y="5215410"/>
            <a:ext cx="2733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latin typeface="Arial Rounded MT Bold" panose="020F0704030504030204" pitchFamily="34" charset="0"/>
              </a:rPr>
              <a:t>Mentor:</a:t>
            </a:r>
          </a:p>
        </p:txBody>
      </p:sp>
      <p:sp>
        <p:nvSpPr>
          <p:cNvPr id="2058" name="TextBox 15">
            <a:extLst>
              <a:ext uri="{FF2B5EF4-FFF2-40B4-BE49-F238E27FC236}">
                <a16:creationId xmlns:a16="http://schemas.microsoft.com/office/drawing/2014/main" id="{FD8D2FC2-8FBF-C98E-3009-F02346B21B05}"/>
              </a:ext>
            </a:extLst>
          </p:cNvPr>
          <p:cNvSpPr txBox="1">
            <a:spLocks noChangeArrowheads="1"/>
          </p:cNvSpPr>
          <p:nvPr/>
        </p:nvSpPr>
        <p:spPr bwMode="auto">
          <a:xfrm>
            <a:off x="4384675" y="5671582"/>
            <a:ext cx="541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t>  </a:t>
            </a:r>
            <a:r>
              <a:rPr lang="en-IN" altLang="en-US" dirty="0" err="1"/>
              <a:t>R.Anirudh</a:t>
            </a:r>
            <a:r>
              <a:rPr lang="en-IN" altLang="en-US" dirty="0"/>
              <a:t> Reddy, Assistant Professor,  </a:t>
            </a:r>
            <a:r>
              <a:rPr lang="en-IN" altLang="en-US" dirty="0" err="1"/>
              <a:t>BVRIT,Narsapur</a:t>
            </a:r>
            <a:r>
              <a:rPr lang="en-IN" altLang="en-US" dirty="0"/>
              <a:t> </a:t>
            </a:r>
          </a:p>
          <a:p>
            <a:endParaRPr lang="en-IN" altLang="en-US" dirty="0"/>
          </a:p>
        </p:txBody>
      </p:sp>
      <p:sp>
        <p:nvSpPr>
          <p:cNvPr id="6" name="TextBox 5">
            <a:extLst>
              <a:ext uri="{FF2B5EF4-FFF2-40B4-BE49-F238E27FC236}">
                <a16:creationId xmlns:a16="http://schemas.microsoft.com/office/drawing/2014/main" id="{FD5832AA-F149-A6AC-EE22-560A0B31FF43}"/>
              </a:ext>
            </a:extLst>
          </p:cNvPr>
          <p:cNvSpPr txBox="1"/>
          <p:nvPr/>
        </p:nvSpPr>
        <p:spPr>
          <a:xfrm>
            <a:off x="4347633" y="862568"/>
            <a:ext cx="4444183" cy="369332"/>
          </a:xfrm>
          <a:prstGeom prst="rect">
            <a:avLst/>
          </a:prstGeom>
          <a:noFill/>
        </p:spPr>
        <p:txBody>
          <a:bodyPr wrap="square" rtlCol="0">
            <a:spAutoFit/>
          </a:bodyPr>
          <a:lstStyle/>
          <a:p>
            <a:r>
              <a:rPr lang="en-IN" dirty="0"/>
              <a:t>IDEA BUILDING COMPETITION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34F80B71-01E8-7485-6C30-D4D6EA79CD9E}"/>
              </a:ext>
            </a:extLst>
          </p:cNvPr>
          <p:cNvSpPr txBox="1">
            <a:spLocks noChangeArrowheads="1"/>
          </p:cNvSpPr>
          <p:nvPr/>
        </p:nvSpPr>
        <p:spPr bwMode="auto">
          <a:xfrm>
            <a:off x="207963" y="363538"/>
            <a:ext cx="5788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800" b="1"/>
              <a:t>HARDWARE COMPONENTS</a:t>
            </a:r>
          </a:p>
        </p:txBody>
      </p:sp>
      <p:pic>
        <p:nvPicPr>
          <p:cNvPr id="12291" name="Content Placeholder 7" descr="78.JPG">
            <a:extLst>
              <a:ext uri="{FF2B5EF4-FFF2-40B4-BE49-F238E27FC236}">
                <a16:creationId xmlns:a16="http://schemas.microsoft.com/office/drawing/2014/main" id="{52257798-7B03-E150-D88E-ECDFF16847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4206" y="1328737"/>
            <a:ext cx="8183563"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5" descr="Capturey.JPG">
            <a:extLst>
              <a:ext uri="{FF2B5EF4-FFF2-40B4-BE49-F238E27FC236}">
                <a16:creationId xmlns:a16="http://schemas.microsoft.com/office/drawing/2014/main" id="{0B5DA90C-4DF2-D649-986E-58F49AFA72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563563"/>
            <a:ext cx="8480425"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1224-1BD9-9189-353E-7C56852DFA65}"/>
              </a:ext>
            </a:extLst>
          </p:cNvPr>
          <p:cNvSpPr>
            <a:spLocks noGrp="1"/>
          </p:cNvSpPr>
          <p:nvPr>
            <p:ph type="title"/>
          </p:nvPr>
        </p:nvSpPr>
        <p:spPr>
          <a:xfrm>
            <a:off x="280988" y="265113"/>
            <a:ext cx="10515600" cy="1325562"/>
          </a:xfrm>
        </p:spPr>
        <p:txBody>
          <a:bodyPr rtlCol="0">
            <a:normAutofit/>
          </a:bodyPr>
          <a:lstStyle/>
          <a:p>
            <a:pPr fontAlgn="auto">
              <a:spcAft>
                <a:spcPts val="0"/>
              </a:spcAft>
              <a:defRPr/>
            </a:pPr>
            <a:r>
              <a:rPr lang="en-IN" sz="3600" b="1" dirty="0">
                <a:latin typeface="+mn-lt"/>
              </a:rPr>
              <a:t>ADVANTAGES</a:t>
            </a:r>
          </a:p>
        </p:txBody>
      </p:sp>
      <p:pic>
        <p:nvPicPr>
          <p:cNvPr id="14339" name="Content Placeholder 5" descr="Capture89.JPG">
            <a:extLst>
              <a:ext uri="{FF2B5EF4-FFF2-40B4-BE49-F238E27FC236}">
                <a16:creationId xmlns:a16="http://schemas.microsoft.com/office/drawing/2014/main" id="{35DB4E81-7063-622C-44E7-E916B78E1E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422400"/>
            <a:ext cx="6781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10D3-EBB6-3E69-8666-69193D7E7522}"/>
              </a:ext>
            </a:extLst>
          </p:cNvPr>
          <p:cNvSpPr>
            <a:spLocks noGrp="1"/>
          </p:cNvSpPr>
          <p:nvPr>
            <p:ph type="title"/>
          </p:nvPr>
        </p:nvSpPr>
        <p:spPr>
          <a:xfrm>
            <a:off x="509588" y="440268"/>
            <a:ext cx="5675312" cy="899319"/>
          </a:xfrm>
        </p:spPr>
        <p:txBody>
          <a:bodyPr rtlCol="0">
            <a:normAutofit/>
          </a:bodyPr>
          <a:lstStyle/>
          <a:p>
            <a:pPr fontAlgn="auto">
              <a:spcAft>
                <a:spcPts val="0"/>
              </a:spcAft>
              <a:defRPr/>
            </a:pPr>
            <a:r>
              <a:rPr lang="en-IN" sz="3600" b="1" dirty="0">
                <a:latin typeface="+mn-lt"/>
              </a:rPr>
              <a:t>PRODUCT AWARENESS</a:t>
            </a:r>
          </a:p>
        </p:txBody>
      </p:sp>
      <p:sp>
        <p:nvSpPr>
          <p:cNvPr id="4" name="TextBox 3">
            <a:extLst>
              <a:ext uri="{FF2B5EF4-FFF2-40B4-BE49-F238E27FC236}">
                <a16:creationId xmlns:a16="http://schemas.microsoft.com/office/drawing/2014/main" id="{EDFDE06D-1F24-80AB-F43F-58F95D1F204B}"/>
              </a:ext>
            </a:extLst>
          </p:cNvPr>
          <p:cNvSpPr txBox="1"/>
          <p:nvPr/>
        </p:nvSpPr>
        <p:spPr>
          <a:xfrm>
            <a:off x="509588" y="1204912"/>
            <a:ext cx="7424737" cy="2724150"/>
          </a:xfrm>
          <a:prstGeom prst="rect">
            <a:avLst/>
          </a:prstGeom>
          <a:noFill/>
        </p:spPr>
        <p:txBody>
          <a:bodyPr>
            <a:spAutoFit/>
          </a:bodyPr>
          <a:lstStyle/>
          <a:p>
            <a:pPr marL="285750" indent="-285750" fontAlgn="auto">
              <a:lnSpc>
                <a:spcPct val="150000"/>
              </a:lnSpc>
              <a:spcBef>
                <a:spcPts val="0"/>
              </a:spcBef>
              <a:spcAft>
                <a:spcPts val="0"/>
              </a:spcAft>
              <a:buFont typeface="Wingdings" panose="05000000000000000000" pitchFamily="2" charset="2"/>
              <a:buChar char="Ø"/>
              <a:defRPr/>
            </a:pPr>
            <a:r>
              <a:rPr lang="en-US" dirty="0">
                <a:latin typeface="+mn-lt"/>
                <a:cs typeface="+mn-cs"/>
              </a:rPr>
              <a:t>By conducting awareness programs in villages</a:t>
            </a:r>
          </a:p>
          <a:p>
            <a:pPr marL="285750" indent="-285750" fontAlgn="auto">
              <a:lnSpc>
                <a:spcPct val="150000"/>
              </a:lnSpc>
              <a:spcBef>
                <a:spcPts val="0"/>
              </a:spcBef>
              <a:spcAft>
                <a:spcPts val="0"/>
              </a:spcAft>
              <a:buFont typeface="Wingdings" panose="05000000000000000000" pitchFamily="2" charset="2"/>
              <a:buChar char="Ø"/>
              <a:defRPr/>
            </a:pPr>
            <a:r>
              <a:rPr lang="en-US" dirty="0">
                <a:latin typeface="+mn-lt"/>
                <a:cs typeface="+mn-cs"/>
              </a:rPr>
              <a:t>Promotions are also made through social media, newspapers, magazines, radio, television, catalogs, leaflets, etc.</a:t>
            </a:r>
          </a:p>
          <a:p>
            <a:pPr marL="285750" indent="-285750" fontAlgn="auto">
              <a:lnSpc>
                <a:spcPct val="150000"/>
              </a:lnSpc>
              <a:spcBef>
                <a:spcPts val="0"/>
              </a:spcBef>
              <a:spcAft>
                <a:spcPts val="0"/>
              </a:spcAft>
              <a:buFont typeface="Wingdings" panose="05000000000000000000" pitchFamily="2" charset="2"/>
              <a:buChar char="Ø"/>
              <a:defRPr/>
            </a:pPr>
            <a:r>
              <a:rPr lang="en-US" dirty="0">
                <a:latin typeface="+mn-lt"/>
                <a:cs typeface="+mn-cs"/>
              </a:rPr>
              <a:t>By telemarketing and conducting campaigns.</a:t>
            </a:r>
          </a:p>
          <a:p>
            <a:pPr marL="285750" indent="-285750" fontAlgn="auto">
              <a:lnSpc>
                <a:spcPct val="150000"/>
              </a:lnSpc>
              <a:spcBef>
                <a:spcPts val="0"/>
              </a:spcBef>
              <a:spcAft>
                <a:spcPts val="0"/>
              </a:spcAft>
              <a:buFont typeface="Wingdings" panose="05000000000000000000" pitchFamily="2" charset="2"/>
              <a:buChar char="Ø"/>
              <a:defRPr/>
            </a:pPr>
            <a:r>
              <a:rPr lang="en-US" dirty="0">
                <a:latin typeface="+mn-lt"/>
                <a:cs typeface="+mn-cs"/>
              </a:rPr>
              <a:t>By email marketing.</a:t>
            </a:r>
          </a:p>
          <a:p>
            <a:pPr marL="285750" indent="-285750" fontAlgn="auto">
              <a:spcBef>
                <a:spcPts val="0"/>
              </a:spcBef>
              <a:spcAft>
                <a:spcPts val="0"/>
              </a:spcAft>
              <a:buFont typeface="Wingdings" panose="05000000000000000000" pitchFamily="2" charset="2"/>
              <a:buChar char="Ø"/>
              <a:defRPr/>
            </a:pPr>
            <a:endParaRPr lang="en-US" dirty="0">
              <a:latin typeface="+mn-lt"/>
              <a:cs typeface="Times New Roman" pitchFamily="18" charset="0"/>
            </a:endParaRPr>
          </a:p>
          <a:p>
            <a:pPr fontAlgn="auto">
              <a:spcBef>
                <a:spcPts val="0"/>
              </a:spcBef>
              <a:spcAft>
                <a:spcPts val="0"/>
              </a:spcAft>
              <a:defRPr/>
            </a:pPr>
            <a:endParaRPr lang="en-IN" dirty="0">
              <a:latin typeface="+mn-lt"/>
              <a:cs typeface="+mn-cs"/>
            </a:endParaRPr>
          </a:p>
        </p:txBody>
      </p:sp>
      <p:sp>
        <p:nvSpPr>
          <p:cNvPr id="15364" name="TextBox 4">
            <a:extLst>
              <a:ext uri="{FF2B5EF4-FFF2-40B4-BE49-F238E27FC236}">
                <a16:creationId xmlns:a16="http://schemas.microsoft.com/office/drawing/2014/main" id="{636CDD99-D0DD-835A-BCF5-D6D7BF709646}"/>
              </a:ext>
            </a:extLst>
          </p:cNvPr>
          <p:cNvSpPr txBox="1">
            <a:spLocks noChangeArrowheads="1"/>
          </p:cNvSpPr>
          <p:nvPr/>
        </p:nvSpPr>
        <p:spPr bwMode="auto">
          <a:xfrm>
            <a:off x="509588" y="3377671"/>
            <a:ext cx="3475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3600" b="1" dirty="0"/>
              <a:t>APPLICATION</a:t>
            </a:r>
          </a:p>
        </p:txBody>
      </p:sp>
      <p:sp>
        <p:nvSpPr>
          <p:cNvPr id="15365" name="TextBox 6">
            <a:extLst>
              <a:ext uri="{FF2B5EF4-FFF2-40B4-BE49-F238E27FC236}">
                <a16:creationId xmlns:a16="http://schemas.microsoft.com/office/drawing/2014/main" id="{A61D1864-5341-D2AD-A41A-A7F5AF42E9FC}"/>
              </a:ext>
            </a:extLst>
          </p:cNvPr>
          <p:cNvSpPr txBox="1">
            <a:spLocks noChangeArrowheads="1"/>
          </p:cNvSpPr>
          <p:nvPr/>
        </p:nvSpPr>
        <p:spPr bwMode="auto">
          <a:xfrm>
            <a:off x="509588" y="4075113"/>
            <a:ext cx="6172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Wingdings" panose="05000000000000000000" pitchFamily="2" charset="2"/>
              <a:buChar char="Ø"/>
            </a:pPr>
            <a:r>
              <a:rPr lang="en-US" altLang="en-US">
                <a:latin typeface="Times New Roman" panose="02020603050405020304" pitchFamily="18" charset="0"/>
                <a:cs typeface="Times New Roman" panose="02020603050405020304" pitchFamily="18" charset="0"/>
              </a:rPr>
              <a:t>It is best suitable for harvesting tuber crops.</a:t>
            </a:r>
          </a:p>
        </p:txBody>
      </p:sp>
      <p:sp>
        <p:nvSpPr>
          <p:cNvPr id="15366" name="TextBox 7">
            <a:extLst>
              <a:ext uri="{FF2B5EF4-FFF2-40B4-BE49-F238E27FC236}">
                <a16:creationId xmlns:a16="http://schemas.microsoft.com/office/drawing/2014/main" id="{1952CDDC-96CD-7157-66B9-E38D6E8DC74B}"/>
              </a:ext>
            </a:extLst>
          </p:cNvPr>
          <p:cNvSpPr txBox="1">
            <a:spLocks noChangeArrowheads="1"/>
          </p:cNvSpPr>
          <p:nvPr/>
        </p:nvSpPr>
        <p:spPr bwMode="auto">
          <a:xfrm>
            <a:off x="509588" y="4578349"/>
            <a:ext cx="33861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3600" b="1" dirty="0"/>
              <a:t>FUTURE SCOPE</a:t>
            </a:r>
          </a:p>
        </p:txBody>
      </p:sp>
      <p:sp>
        <p:nvSpPr>
          <p:cNvPr id="9" name="TextBox 8">
            <a:extLst>
              <a:ext uri="{FF2B5EF4-FFF2-40B4-BE49-F238E27FC236}">
                <a16:creationId xmlns:a16="http://schemas.microsoft.com/office/drawing/2014/main" id="{EDD607B7-E022-39CB-83E6-F33A266F2E1E}"/>
              </a:ext>
            </a:extLst>
          </p:cNvPr>
          <p:cNvSpPr txBox="1"/>
          <p:nvPr/>
        </p:nvSpPr>
        <p:spPr>
          <a:xfrm>
            <a:off x="509588" y="5357812"/>
            <a:ext cx="9432925" cy="923925"/>
          </a:xfrm>
          <a:prstGeom prst="rect">
            <a:avLst/>
          </a:prstGeom>
          <a:noFill/>
        </p:spPr>
        <p:txBody>
          <a:bodyPr>
            <a:spAutoFit/>
          </a:bodyPr>
          <a:lstStyle/>
          <a:p>
            <a:pPr marL="285750" indent="-285750" fontAlgn="auto">
              <a:spcBef>
                <a:spcPts val="0"/>
              </a:spcBef>
              <a:spcAft>
                <a:spcPts val="0"/>
              </a:spcAft>
              <a:buFont typeface="Wingdings" panose="05000000000000000000" pitchFamily="2" charset="2"/>
              <a:buChar char="Ø"/>
              <a:defRPr/>
            </a:pPr>
            <a:r>
              <a:rPr lang="en-US" dirty="0">
                <a:latin typeface="Times New Roman" pitchFamily="18" charset="0"/>
                <a:cs typeface="Times New Roman" pitchFamily="18" charset="0"/>
              </a:rPr>
              <a:t>This system can be further extended by using an adjustable ploughing part depending upon the height of the crop.</a:t>
            </a:r>
          </a:p>
          <a:p>
            <a:pPr fontAlgn="auto">
              <a:spcBef>
                <a:spcPts val="0"/>
              </a:spcBef>
              <a:spcAft>
                <a:spcPts val="0"/>
              </a:spcAft>
              <a:defRPr/>
            </a:pPr>
            <a:endParaRPr lang="en-IN" dirty="0">
              <a:latin typeface="+mn-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052C99F6-4FDC-9EC8-7A05-572A3CFD6EC4}"/>
              </a:ext>
            </a:extLst>
          </p:cNvPr>
          <p:cNvSpPr txBox="1">
            <a:spLocks noChangeArrowheads="1"/>
          </p:cNvSpPr>
          <p:nvPr/>
        </p:nvSpPr>
        <p:spPr bwMode="auto">
          <a:xfrm>
            <a:off x="238125" y="207963"/>
            <a:ext cx="310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BUDGET ESTIMATION</a:t>
            </a:r>
          </a:p>
        </p:txBody>
      </p:sp>
      <p:pic>
        <p:nvPicPr>
          <p:cNvPr id="16387" name="Picture 18">
            <a:extLst>
              <a:ext uri="{FF2B5EF4-FFF2-40B4-BE49-F238E27FC236}">
                <a16:creationId xmlns:a16="http://schemas.microsoft.com/office/drawing/2014/main" id="{3A855D1C-88DC-81B0-40BE-F3C09F29A5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0963" y="803275"/>
            <a:ext cx="6530975" cy="591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C187-D468-34A8-F9AA-D21770E7B980}"/>
              </a:ext>
            </a:extLst>
          </p:cNvPr>
          <p:cNvSpPr>
            <a:spLocks noGrp="1"/>
          </p:cNvSpPr>
          <p:nvPr>
            <p:ph type="title"/>
          </p:nvPr>
        </p:nvSpPr>
        <p:spPr>
          <a:xfrm>
            <a:off x="549275" y="1368425"/>
            <a:ext cx="10515600" cy="1325563"/>
          </a:xfrm>
        </p:spPr>
        <p:txBody>
          <a:bodyPr rtlCol="0">
            <a:normAutofit fontScale="90000"/>
          </a:bodyPr>
          <a:lstStyle/>
          <a:p>
            <a:pPr fontAlgn="auto">
              <a:spcAft>
                <a:spcPts val="0"/>
              </a:spcAft>
              <a:defRPr/>
            </a:pPr>
            <a:r>
              <a:rPr lang="en-US" sz="3200" dirty="0">
                <a:latin typeface="+mn-lt"/>
              </a:rPr>
              <a:t>PROJECT DURATION - 4 months</a:t>
            </a:r>
            <a:br>
              <a:rPr lang="en-US" sz="3200" dirty="0">
                <a:latin typeface="+mn-lt"/>
              </a:rPr>
            </a:br>
            <a:br>
              <a:rPr lang="en-US" sz="3200" dirty="0">
                <a:latin typeface="+mn-lt"/>
              </a:rPr>
            </a:br>
            <a:endParaRPr lang="en-US" sz="3200" dirty="0">
              <a:latin typeface="+mn-lt"/>
            </a:endParaRPr>
          </a:p>
        </p:txBody>
      </p:sp>
      <p:sp>
        <p:nvSpPr>
          <p:cNvPr id="3" name="Content Placeholder 2">
            <a:extLst>
              <a:ext uri="{FF2B5EF4-FFF2-40B4-BE49-F238E27FC236}">
                <a16:creationId xmlns:a16="http://schemas.microsoft.com/office/drawing/2014/main" id="{55387C4A-B5B5-23A6-1F8C-F67C6972EA28}"/>
              </a:ext>
            </a:extLst>
          </p:cNvPr>
          <p:cNvSpPr>
            <a:spLocks noGrp="1"/>
          </p:cNvSpPr>
          <p:nvPr>
            <p:ph idx="1"/>
          </p:nvPr>
        </p:nvSpPr>
        <p:spPr/>
        <p:txBody>
          <a:bodyPr rtlCol="0">
            <a:normAutofit/>
          </a:bodyPr>
          <a:lstStyle/>
          <a:p>
            <a:pPr marL="0" indent="0" fontAlgn="auto">
              <a:spcAft>
                <a:spcPts val="0"/>
              </a:spcAft>
              <a:buFont typeface="Arial" panose="020B0604020202020204" pitchFamily="34" charset="0"/>
              <a:buNone/>
              <a:defRPr/>
            </a:pPr>
            <a:endParaRPr lang="en-US" sz="3200" dirty="0">
              <a:latin typeface="Times New Roman" pitchFamily="18" charset="0"/>
              <a:cs typeface="Times New Roman" pitchFamily="18" charset="0"/>
            </a:endParaRPr>
          </a:p>
          <a:p>
            <a:pPr fontAlgn="auto">
              <a:spcAft>
                <a:spcPts val="0"/>
              </a:spcAft>
              <a:buFont typeface="Wingdings" pitchFamily="2" charset="2"/>
              <a:buChar char="Ø"/>
              <a:defRPr/>
            </a:pPr>
            <a:endParaRPr lang="en-US" sz="3200" dirty="0">
              <a:latin typeface="Times New Roman" pitchFamily="18" charset="0"/>
              <a:cs typeface="Times New Roman" pitchFamily="18" charset="0"/>
            </a:endParaRPr>
          </a:p>
          <a:p>
            <a:pPr fontAlgn="auto">
              <a:spcAft>
                <a:spcPts val="0"/>
              </a:spcAft>
              <a:defRPr/>
            </a:pPr>
            <a:endParaRPr lang="en-US" sz="3200" dirty="0">
              <a:latin typeface="Times New Roman" pitchFamily="18" charset="0"/>
              <a:cs typeface="Times New Roman" pitchFamily="18" charset="0"/>
            </a:endParaRPr>
          </a:p>
          <a:p>
            <a:pPr fontAlgn="auto">
              <a:spcAft>
                <a:spcPts val="0"/>
              </a:spcAft>
              <a:defRPr/>
            </a:pPr>
            <a:endParaRPr lang="en-US" dirty="0"/>
          </a:p>
        </p:txBody>
      </p:sp>
      <p:sp>
        <p:nvSpPr>
          <p:cNvPr id="4" name="Oval 3">
            <a:extLst>
              <a:ext uri="{FF2B5EF4-FFF2-40B4-BE49-F238E27FC236}">
                <a16:creationId xmlns:a16="http://schemas.microsoft.com/office/drawing/2014/main" id="{3C278B2B-8231-9885-A671-A7D32839C365}"/>
              </a:ext>
            </a:extLst>
          </p:cNvPr>
          <p:cNvSpPr/>
          <p:nvPr/>
        </p:nvSpPr>
        <p:spPr>
          <a:xfrm>
            <a:off x="377825" y="2806700"/>
            <a:ext cx="1390650"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5" name="Oval 4">
            <a:extLst>
              <a:ext uri="{FF2B5EF4-FFF2-40B4-BE49-F238E27FC236}">
                <a16:creationId xmlns:a16="http://schemas.microsoft.com/office/drawing/2014/main" id="{54F2433D-06EB-4BB1-9B80-628C0B10BB97}"/>
              </a:ext>
            </a:extLst>
          </p:cNvPr>
          <p:cNvSpPr/>
          <p:nvPr/>
        </p:nvSpPr>
        <p:spPr>
          <a:xfrm>
            <a:off x="3074988" y="2805113"/>
            <a:ext cx="1390650" cy="1325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Oval 5">
            <a:extLst>
              <a:ext uri="{FF2B5EF4-FFF2-40B4-BE49-F238E27FC236}">
                <a16:creationId xmlns:a16="http://schemas.microsoft.com/office/drawing/2014/main" id="{F8C2F38A-E05C-54CD-EC2C-68F4554F16B7}"/>
              </a:ext>
            </a:extLst>
          </p:cNvPr>
          <p:cNvSpPr/>
          <p:nvPr/>
        </p:nvSpPr>
        <p:spPr>
          <a:xfrm>
            <a:off x="6253163" y="2805113"/>
            <a:ext cx="1392237" cy="1325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Oval 6">
            <a:extLst>
              <a:ext uri="{FF2B5EF4-FFF2-40B4-BE49-F238E27FC236}">
                <a16:creationId xmlns:a16="http://schemas.microsoft.com/office/drawing/2014/main" id="{F376A19F-D562-7377-97A6-43D2188843DE}"/>
              </a:ext>
            </a:extLst>
          </p:cNvPr>
          <p:cNvSpPr/>
          <p:nvPr/>
        </p:nvSpPr>
        <p:spPr>
          <a:xfrm>
            <a:off x="9185275" y="2693988"/>
            <a:ext cx="1392238" cy="1325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9" name="Straight Connector 8">
            <a:extLst>
              <a:ext uri="{FF2B5EF4-FFF2-40B4-BE49-F238E27FC236}">
                <a16:creationId xmlns:a16="http://schemas.microsoft.com/office/drawing/2014/main" id="{9B4C6ECB-E7F3-E2DD-6326-30F7ECD52943}"/>
              </a:ext>
            </a:extLst>
          </p:cNvPr>
          <p:cNvCxnSpPr>
            <a:stCxn id="4" idx="6"/>
            <a:endCxn id="5" idx="2"/>
          </p:cNvCxnSpPr>
          <p:nvPr/>
        </p:nvCxnSpPr>
        <p:spPr>
          <a:xfrm flipV="1">
            <a:off x="1768475" y="3467100"/>
            <a:ext cx="1306513"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9A164D9-6E41-2D5A-26FD-A8A3BE087404}"/>
              </a:ext>
            </a:extLst>
          </p:cNvPr>
          <p:cNvCxnSpPr>
            <a:cxnSpLocks/>
            <a:endCxn id="6" idx="2"/>
          </p:cNvCxnSpPr>
          <p:nvPr/>
        </p:nvCxnSpPr>
        <p:spPr>
          <a:xfrm>
            <a:off x="4465638" y="3467100"/>
            <a:ext cx="1787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57D695-3556-7814-8E9B-608AE2CCC309}"/>
              </a:ext>
            </a:extLst>
          </p:cNvPr>
          <p:cNvCxnSpPr>
            <a:cxnSpLocks/>
          </p:cNvCxnSpPr>
          <p:nvPr/>
        </p:nvCxnSpPr>
        <p:spPr>
          <a:xfrm>
            <a:off x="7564438" y="3429000"/>
            <a:ext cx="178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B1A8C1-F343-88A0-2939-60728F1180B4}"/>
              </a:ext>
            </a:extLst>
          </p:cNvPr>
          <p:cNvCxnSpPr>
            <a:cxnSpLocks/>
            <a:endCxn id="17424" idx="1"/>
          </p:cNvCxnSpPr>
          <p:nvPr/>
        </p:nvCxnSpPr>
        <p:spPr>
          <a:xfrm flipV="1">
            <a:off x="10340975" y="3357563"/>
            <a:ext cx="777875" cy="31750"/>
          </a:xfrm>
          <a:prstGeom prst="line">
            <a:avLst/>
          </a:prstGeom>
        </p:spPr>
        <p:style>
          <a:lnRef idx="1">
            <a:schemeClr val="accent1"/>
          </a:lnRef>
          <a:fillRef idx="0">
            <a:schemeClr val="accent1"/>
          </a:fillRef>
          <a:effectRef idx="0">
            <a:schemeClr val="accent1"/>
          </a:effectRef>
          <a:fontRef idx="minor">
            <a:schemeClr val="tx1"/>
          </a:fontRef>
        </p:style>
      </p:cxnSp>
      <p:sp>
        <p:nvSpPr>
          <p:cNvPr id="17420" name="TextBox 15">
            <a:extLst>
              <a:ext uri="{FF2B5EF4-FFF2-40B4-BE49-F238E27FC236}">
                <a16:creationId xmlns:a16="http://schemas.microsoft.com/office/drawing/2014/main" id="{091C2982-8A75-7171-C32D-132F07295ED2}"/>
              </a:ext>
            </a:extLst>
          </p:cNvPr>
          <p:cNvSpPr txBox="1">
            <a:spLocks noChangeArrowheads="1"/>
          </p:cNvSpPr>
          <p:nvPr/>
        </p:nvSpPr>
        <p:spPr bwMode="auto">
          <a:xfrm>
            <a:off x="584200" y="3190875"/>
            <a:ext cx="949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FIRST MONTH</a:t>
            </a:r>
          </a:p>
        </p:txBody>
      </p:sp>
      <p:sp>
        <p:nvSpPr>
          <p:cNvPr id="17421" name="TextBox 16">
            <a:extLst>
              <a:ext uri="{FF2B5EF4-FFF2-40B4-BE49-F238E27FC236}">
                <a16:creationId xmlns:a16="http://schemas.microsoft.com/office/drawing/2014/main" id="{E0EB56DD-2696-FD6D-0E6D-8FBAB8AE9129}"/>
              </a:ext>
            </a:extLst>
          </p:cNvPr>
          <p:cNvSpPr txBox="1">
            <a:spLocks noChangeArrowheads="1"/>
          </p:cNvSpPr>
          <p:nvPr/>
        </p:nvSpPr>
        <p:spPr bwMode="auto">
          <a:xfrm>
            <a:off x="3206750" y="3190875"/>
            <a:ext cx="1169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SECOND MONTH</a:t>
            </a:r>
          </a:p>
        </p:txBody>
      </p:sp>
      <p:sp>
        <p:nvSpPr>
          <p:cNvPr id="17422" name="TextBox 17">
            <a:extLst>
              <a:ext uri="{FF2B5EF4-FFF2-40B4-BE49-F238E27FC236}">
                <a16:creationId xmlns:a16="http://schemas.microsoft.com/office/drawing/2014/main" id="{D165FB07-32FF-FA00-2787-CCCD285B1750}"/>
              </a:ext>
            </a:extLst>
          </p:cNvPr>
          <p:cNvSpPr txBox="1">
            <a:spLocks noChangeArrowheads="1"/>
          </p:cNvSpPr>
          <p:nvPr/>
        </p:nvSpPr>
        <p:spPr bwMode="auto">
          <a:xfrm>
            <a:off x="6389688" y="3190875"/>
            <a:ext cx="1119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THIRD MONTH</a:t>
            </a:r>
          </a:p>
        </p:txBody>
      </p:sp>
      <p:sp>
        <p:nvSpPr>
          <p:cNvPr id="17423" name="TextBox 18">
            <a:extLst>
              <a:ext uri="{FF2B5EF4-FFF2-40B4-BE49-F238E27FC236}">
                <a16:creationId xmlns:a16="http://schemas.microsoft.com/office/drawing/2014/main" id="{04E64AD3-8E13-BD49-6BBB-FFA9A643EA55}"/>
              </a:ext>
            </a:extLst>
          </p:cNvPr>
          <p:cNvSpPr txBox="1">
            <a:spLocks noChangeArrowheads="1"/>
          </p:cNvSpPr>
          <p:nvPr/>
        </p:nvSpPr>
        <p:spPr bwMode="auto">
          <a:xfrm>
            <a:off x="9337675" y="3065463"/>
            <a:ext cx="1184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FOURTH MONTH</a:t>
            </a:r>
          </a:p>
        </p:txBody>
      </p:sp>
      <p:sp>
        <p:nvSpPr>
          <p:cNvPr id="17424" name="TextBox 19">
            <a:extLst>
              <a:ext uri="{FF2B5EF4-FFF2-40B4-BE49-F238E27FC236}">
                <a16:creationId xmlns:a16="http://schemas.microsoft.com/office/drawing/2014/main" id="{FE721038-9F34-FBE9-6057-7203AB72D25E}"/>
              </a:ext>
            </a:extLst>
          </p:cNvPr>
          <p:cNvSpPr txBox="1">
            <a:spLocks noChangeArrowheads="1"/>
          </p:cNvSpPr>
          <p:nvPr/>
        </p:nvSpPr>
        <p:spPr bwMode="auto">
          <a:xfrm>
            <a:off x="11118850" y="3033713"/>
            <a:ext cx="11287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FINAL POC</a:t>
            </a:r>
          </a:p>
        </p:txBody>
      </p:sp>
      <p:sp>
        <p:nvSpPr>
          <p:cNvPr id="17425" name="TextBox 22">
            <a:extLst>
              <a:ext uri="{FF2B5EF4-FFF2-40B4-BE49-F238E27FC236}">
                <a16:creationId xmlns:a16="http://schemas.microsoft.com/office/drawing/2014/main" id="{04F7AE43-7583-1BE9-07B5-892E2615C9EE}"/>
              </a:ext>
            </a:extLst>
          </p:cNvPr>
          <p:cNvSpPr txBox="1">
            <a:spLocks noChangeArrowheads="1"/>
          </p:cNvSpPr>
          <p:nvPr/>
        </p:nvSpPr>
        <p:spPr bwMode="auto">
          <a:xfrm>
            <a:off x="406400" y="4219575"/>
            <a:ext cx="1600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a:t>We will make the sketch of the design as per the requirements </a:t>
            </a:r>
          </a:p>
        </p:txBody>
      </p:sp>
      <p:sp>
        <p:nvSpPr>
          <p:cNvPr id="17426" name="TextBox 24">
            <a:extLst>
              <a:ext uri="{FF2B5EF4-FFF2-40B4-BE49-F238E27FC236}">
                <a16:creationId xmlns:a16="http://schemas.microsoft.com/office/drawing/2014/main" id="{5DF80C6F-55C4-AA83-5F9C-3546040A22B2}"/>
              </a:ext>
            </a:extLst>
          </p:cNvPr>
          <p:cNvSpPr txBox="1">
            <a:spLocks noChangeArrowheads="1"/>
          </p:cNvSpPr>
          <p:nvPr/>
        </p:nvSpPr>
        <p:spPr bwMode="auto">
          <a:xfrm>
            <a:off x="2994025" y="4171950"/>
            <a:ext cx="19081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a:t>Individual peripherals interfacing for cutting, meshing and ploughing </a:t>
            </a:r>
          </a:p>
        </p:txBody>
      </p:sp>
      <p:sp>
        <p:nvSpPr>
          <p:cNvPr id="17427" name="TextBox 26">
            <a:extLst>
              <a:ext uri="{FF2B5EF4-FFF2-40B4-BE49-F238E27FC236}">
                <a16:creationId xmlns:a16="http://schemas.microsoft.com/office/drawing/2014/main" id="{796DD10F-793D-A87B-D19D-E35E2360361C}"/>
              </a:ext>
            </a:extLst>
          </p:cNvPr>
          <p:cNvSpPr txBox="1">
            <a:spLocks noChangeArrowheads="1"/>
          </p:cNvSpPr>
          <p:nvPr/>
        </p:nvSpPr>
        <p:spPr bwMode="auto">
          <a:xfrm>
            <a:off x="6124575" y="4194175"/>
            <a:ext cx="19939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a:t>Now we will integrate the parts into one unit and we will do software implementation</a:t>
            </a:r>
          </a:p>
        </p:txBody>
      </p:sp>
      <p:sp>
        <p:nvSpPr>
          <p:cNvPr id="17428" name="TextBox 27">
            <a:extLst>
              <a:ext uri="{FF2B5EF4-FFF2-40B4-BE49-F238E27FC236}">
                <a16:creationId xmlns:a16="http://schemas.microsoft.com/office/drawing/2014/main" id="{1C6F1062-479A-5E35-5A4F-9F193B2B5EC9}"/>
              </a:ext>
            </a:extLst>
          </p:cNvPr>
          <p:cNvSpPr txBox="1">
            <a:spLocks noChangeArrowheads="1"/>
          </p:cNvSpPr>
          <p:nvPr/>
        </p:nvSpPr>
        <p:spPr bwMode="auto">
          <a:xfrm>
            <a:off x="9337675" y="4075113"/>
            <a:ext cx="13319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Testing &amp; Validation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048679">
            <a:extLst>
              <a:ext uri="{FF2B5EF4-FFF2-40B4-BE49-F238E27FC236}">
                <a16:creationId xmlns:a16="http://schemas.microsoft.com/office/drawing/2014/main" id="{8E48925F-1AD2-3848-984F-1894A0FD9F74}"/>
              </a:ext>
            </a:extLst>
          </p:cNvPr>
          <p:cNvSpPr>
            <a:spLocks noGrp="1"/>
          </p:cNvSpPr>
          <p:nvPr>
            <p:ph type="title"/>
          </p:nvPr>
        </p:nvSpPr>
        <p:spPr/>
        <p:txBody>
          <a:bodyPr/>
          <a:lstStyle/>
          <a:p>
            <a:r>
              <a:rPr lang="en-US" altLang="en-US">
                <a:cs typeface="Calibri Light" panose="020F0302020204030204" pitchFamily="34" charset="0"/>
              </a:rPr>
              <a:t> </a:t>
            </a:r>
            <a:endParaRPr lang="en-US" altLang="en-US" sz="5000" b="1" i="1">
              <a:latin typeface="Times New Roman" panose="02020603050405020304" pitchFamily="18" charset="0"/>
              <a:cs typeface="Times New Roman" panose="02020603050405020304" pitchFamily="18" charset="0"/>
            </a:endParaRPr>
          </a:p>
        </p:txBody>
      </p:sp>
      <p:sp>
        <p:nvSpPr>
          <p:cNvPr id="1048681" name="Content Placeholder 1048680">
            <a:extLst>
              <a:ext uri="{FF2B5EF4-FFF2-40B4-BE49-F238E27FC236}">
                <a16:creationId xmlns:a16="http://schemas.microsoft.com/office/drawing/2014/main" id="{68B7C991-8348-53CC-E83E-94A35FF47F24}"/>
              </a:ext>
            </a:extLst>
          </p:cNvPr>
          <p:cNvSpPr>
            <a:spLocks noGrp="1"/>
          </p:cNvSpPr>
          <p:nvPr>
            <p:ph idx="1"/>
          </p:nvPr>
        </p:nvSpPr>
        <p:spPr>
          <a:xfrm>
            <a:off x="360363" y="1692275"/>
            <a:ext cx="10515600" cy="4351338"/>
          </a:xfrm>
        </p:spPr>
        <p:txBody>
          <a:bodyPr rtlCol="0">
            <a:normAutofit/>
          </a:bodyPr>
          <a:lstStyle/>
          <a:p>
            <a:pPr fontAlgn="auto">
              <a:lnSpc>
                <a:spcPct val="150000"/>
              </a:lnSpc>
              <a:spcAft>
                <a:spcPts val="0"/>
              </a:spcAft>
              <a:buFont typeface="Wingdings" pitchFamily="2" charset="2"/>
              <a:buChar char="Ø"/>
              <a:defRPr/>
            </a:pPr>
            <a:r>
              <a:rPr lang="en-US" sz="1800" dirty="0">
                <a:cs typeface="Times New Roman" pitchFamily="18" charset="0"/>
              </a:rPr>
              <a:t>The main target audience of our product are farmers who cultivate  crops like </a:t>
            </a:r>
            <a:r>
              <a:rPr lang="en-US" sz="1800" dirty="0" err="1">
                <a:cs typeface="Times New Roman" pitchFamily="18" charset="0"/>
              </a:rPr>
              <a:t>onions,turmeric</a:t>
            </a:r>
            <a:r>
              <a:rPr lang="en-US" sz="1800" dirty="0">
                <a:cs typeface="Times New Roman" pitchFamily="18" charset="0"/>
              </a:rPr>
              <a:t> ,potatoes ,carrot ,ginger , radish  etc.</a:t>
            </a:r>
          </a:p>
          <a:p>
            <a:pPr fontAlgn="auto">
              <a:lnSpc>
                <a:spcPct val="150000"/>
              </a:lnSpc>
              <a:spcAft>
                <a:spcPts val="0"/>
              </a:spcAft>
              <a:buFont typeface="Wingdings" pitchFamily="2" charset="2"/>
              <a:buChar char="Ø"/>
              <a:defRPr/>
            </a:pPr>
            <a:r>
              <a:rPr lang="en-US" sz="1800" dirty="0">
                <a:cs typeface="Times New Roman" pitchFamily="18" charset="0"/>
              </a:rPr>
              <a:t>Farmers who own medium and large scale farms.</a:t>
            </a:r>
          </a:p>
          <a:p>
            <a:pPr marL="0" indent="0" fontAlgn="auto">
              <a:spcAft>
                <a:spcPts val="0"/>
              </a:spcAft>
              <a:buFont typeface="Arial" panose="020B0604020202020204" pitchFamily="34" charset="0"/>
              <a:buNone/>
              <a:defRPr/>
            </a:pPr>
            <a:endParaRPr lang="en-US" sz="3200" dirty="0">
              <a:latin typeface="Times New Roman" pitchFamily="18" charset="0"/>
              <a:cs typeface="Times New Roman" pitchFamily="18" charset="0"/>
            </a:endParaRPr>
          </a:p>
          <a:p>
            <a:pPr marL="0" indent="0" fontAlgn="auto">
              <a:spcAft>
                <a:spcPts val="0"/>
              </a:spcAft>
              <a:buFont typeface="Arial" panose="020B0604020202020204" pitchFamily="34" charset="0"/>
              <a:buNone/>
              <a:defRPr/>
            </a:pPr>
            <a:r>
              <a:rPr lang="en-US" sz="3200" b="1" dirty="0">
                <a:latin typeface="Times New Roman" pitchFamily="18" charset="0"/>
                <a:cs typeface="Times New Roman" pitchFamily="18" charset="0"/>
              </a:rPr>
              <a:t>COMPETITORS</a:t>
            </a:r>
          </a:p>
          <a:p>
            <a:pPr marL="0" indent="0" fontAlgn="auto">
              <a:spcAft>
                <a:spcPts val="0"/>
              </a:spcAft>
              <a:buFont typeface="Arial" panose="020B0604020202020204" pitchFamily="34" charset="0"/>
              <a:buNone/>
              <a:defRPr/>
            </a:pPr>
            <a:endParaRPr lang="en-US" sz="1800" b="1" dirty="0">
              <a:latin typeface="Times New Roman" pitchFamily="18" charset="0"/>
              <a:cs typeface="Times New Roman" pitchFamily="18" charset="0"/>
            </a:endParaRPr>
          </a:p>
          <a:p>
            <a:pPr fontAlgn="auto">
              <a:spcAft>
                <a:spcPts val="0"/>
              </a:spcAft>
              <a:buFont typeface="Wingdings" pitchFamily="2" charset="2"/>
              <a:buChar char="Ø"/>
              <a:defRPr/>
            </a:pPr>
            <a:r>
              <a:rPr lang="en-US" sz="1800" dirty="0">
                <a:latin typeface="Times New Roman" pitchFamily="18" charset="0"/>
                <a:cs typeface="Times New Roman" pitchFamily="18" charset="0"/>
              </a:rPr>
              <a:t>Labors who follows conventional methods.</a:t>
            </a:r>
          </a:p>
          <a:p>
            <a:pPr fontAlgn="auto">
              <a:spcAft>
                <a:spcPts val="0"/>
              </a:spcAft>
              <a:buFont typeface="Wingdings" pitchFamily="2" charset="2"/>
              <a:buChar char="Ø"/>
              <a:defRPr/>
            </a:pPr>
            <a:r>
              <a:rPr lang="en-US" sz="1800" dirty="0">
                <a:latin typeface="Times New Roman" pitchFamily="18" charset="0"/>
                <a:cs typeface="Times New Roman" pitchFamily="18" charset="0"/>
              </a:rPr>
              <a:t>Fuel based machines separately for reaping and picking.</a:t>
            </a:r>
          </a:p>
          <a:p>
            <a:pPr marL="0" indent="0" fontAlgn="auto">
              <a:spcAft>
                <a:spcPts val="0"/>
              </a:spcAft>
              <a:buFont typeface="Arial" panose="020B0604020202020204" pitchFamily="34" charset="0"/>
              <a:buNone/>
              <a:defRPr/>
            </a:pPr>
            <a:endParaRPr lang="en-US" sz="3200" dirty="0">
              <a:latin typeface="Times New Roman" pitchFamily="18" charset="0"/>
              <a:cs typeface="Times New Roman" pitchFamily="18" charset="0"/>
            </a:endParaRPr>
          </a:p>
          <a:p>
            <a:pPr fontAlgn="auto">
              <a:spcAft>
                <a:spcPts val="0"/>
              </a:spcAft>
              <a:buFont typeface="Wingdings" pitchFamily="2" charset="2"/>
              <a:buChar char="Ø"/>
              <a:defRPr/>
            </a:pPr>
            <a:endParaRPr lang="en-US" sz="3200" dirty="0">
              <a:latin typeface="Times New Roman" pitchFamily="18" charset="0"/>
              <a:cs typeface="Times New Roman" pitchFamily="18" charset="0"/>
            </a:endParaRPr>
          </a:p>
          <a:p>
            <a:pPr fontAlgn="auto">
              <a:spcAft>
                <a:spcPts val="0"/>
              </a:spcAft>
              <a:buFont typeface="Wingdings" pitchFamily="2" charset="2"/>
              <a:buChar char="Ø"/>
              <a:defRPr/>
            </a:pPr>
            <a:endParaRPr lang="en-US" dirty="0"/>
          </a:p>
          <a:p>
            <a:pPr fontAlgn="auto">
              <a:spcAft>
                <a:spcPts val="0"/>
              </a:spcAft>
              <a:buFont typeface="Wingdings" pitchFamily="2" charset="2"/>
              <a:buChar char="Ø"/>
              <a:defRPr/>
            </a:pPr>
            <a:endParaRPr lang="en-US" dirty="0"/>
          </a:p>
        </p:txBody>
      </p:sp>
      <p:sp>
        <p:nvSpPr>
          <p:cNvPr id="18436" name="Title 1">
            <a:extLst>
              <a:ext uri="{FF2B5EF4-FFF2-40B4-BE49-F238E27FC236}">
                <a16:creationId xmlns:a16="http://schemas.microsoft.com/office/drawing/2014/main" id="{663E6A9B-E1DE-FBD8-17AF-B2C54772C73B}"/>
              </a:ext>
            </a:extLst>
          </p:cNvPr>
          <p:cNvSpPr>
            <a:spLocks noGrp="1"/>
          </p:cNvSpPr>
          <p:nvPr>
            <p:ph type="title"/>
          </p:nvPr>
        </p:nvSpPr>
        <p:spPr>
          <a:xfrm>
            <a:off x="125413" y="508000"/>
            <a:ext cx="10515600" cy="1325563"/>
          </a:xfrm>
        </p:spPr>
        <p:txBody>
          <a:bodyPr/>
          <a:lstStyle/>
          <a:p>
            <a:r>
              <a:rPr lang="en-US" altLang="en-US">
                <a:cs typeface="Calibri Light" panose="020F0302020204030204" pitchFamily="34" charset="0"/>
              </a:rPr>
              <a:t> </a:t>
            </a:r>
            <a:r>
              <a:rPr lang="en-US" altLang="en-US" sz="3600" b="1">
                <a:latin typeface="Times New Roman" panose="02020603050405020304" pitchFamily="18" charset="0"/>
                <a:cs typeface="Times New Roman" panose="02020603050405020304" pitchFamily="18" charset="0"/>
              </a:rPr>
              <a:t>TARGET AUDIENCE</a:t>
            </a:r>
            <a:endParaRPr lang="en-US" alt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D45D-D091-0109-D9F7-DD28551FAFC9}"/>
              </a:ext>
            </a:extLst>
          </p:cNvPr>
          <p:cNvSpPr>
            <a:spLocks noGrp="1"/>
          </p:cNvSpPr>
          <p:nvPr>
            <p:ph type="title"/>
          </p:nvPr>
        </p:nvSpPr>
        <p:spPr>
          <a:xfrm>
            <a:off x="838200" y="842963"/>
            <a:ext cx="10515600" cy="1325562"/>
          </a:xfrm>
        </p:spPr>
        <p:txBody>
          <a:bodyPr rtlCol="0">
            <a:normAutofit/>
          </a:bodyPr>
          <a:lstStyle/>
          <a:p>
            <a:pPr fontAlgn="auto">
              <a:spcAft>
                <a:spcPts val="0"/>
              </a:spcAft>
              <a:defRPr/>
            </a:pPr>
            <a:r>
              <a:rPr lang="en-IN" sz="3600" b="1" dirty="0">
                <a:latin typeface="+mn-lt"/>
              </a:rPr>
              <a:t>CONCLUSION</a:t>
            </a:r>
          </a:p>
        </p:txBody>
      </p:sp>
      <p:sp>
        <p:nvSpPr>
          <p:cNvPr id="19459" name="TextBox 2">
            <a:extLst>
              <a:ext uri="{FF2B5EF4-FFF2-40B4-BE49-F238E27FC236}">
                <a16:creationId xmlns:a16="http://schemas.microsoft.com/office/drawing/2014/main" id="{1B4F39F1-D6DA-8CFE-A5C3-534A6219AD70}"/>
              </a:ext>
            </a:extLst>
          </p:cNvPr>
          <p:cNvSpPr txBox="1">
            <a:spLocks noChangeArrowheads="1"/>
          </p:cNvSpPr>
          <p:nvPr/>
        </p:nvSpPr>
        <p:spPr bwMode="auto">
          <a:xfrm>
            <a:off x="755650" y="2505075"/>
            <a:ext cx="1008856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365125" indent="-282575">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1">
              <a:lnSpc>
                <a:spcPct val="150000"/>
              </a:lnSpc>
              <a:spcBef>
                <a:spcPts val="600"/>
              </a:spcBef>
              <a:buSzPct val="80000"/>
              <a:buFont typeface="Wingdings 2" panose="05020102010507070707" pitchFamily="18" charset="2"/>
              <a:buChar char=""/>
            </a:pPr>
            <a:r>
              <a:rPr lang="en-IN" altLang="en-US">
                <a:latin typeface="Times New Roman" panose="02020603050405020304" pitchFamily="18" charset="0"/>
                <a:cs typeface="Times New Roman" panose="02020603050405020304" pitchFamily="18" charset="0"/>
              </a:rPr>
              <a:t>Agro RTC works efficiently and can be used for various tubers. As the bot does all the processes simultaneously, it takes less time for harvesting. </a:t>
            </a:r>
          </a:p>
          <a:p>
            <a:pPr lvl="1">
              <a:lnSpc>
                <a:spcPct val="150000"/>
              </a:lnSpc>
              <a:spcBef>
                <a:spcPts val="600"/>
              </a:spcBef>
              <a:buSzPct val="80000"/>
              <a:buFont typeface="Wingdings 2" panose="05020102010507070707" pitchFamily="18" charset="2"/>
              <a:buChar char=""/>
            </a:pPr>
            <a:r>
              <a:rPr lang="en-IN" altLang="en-US">
                <a:latin typeface="Times New Roman" panose="02020603050405020304" pitchFamily="18" charset="0"/>
                <a:cs typeface="Times New Roman" panose="02020603050405020304" pitchFamily="18" charset="0"/>
              </a:rPr>
              <a:t>The directions and movement of the bot are controlled by using the application on mobile.</a:t>
            </a:r>
          </a:p>
          <a:p>
            <a:pPr lvl="1">
              <a:lnSpc>
                <a:spcPct val="150000"/>
              </a:lnSpc>
              <a:spcBef>
                <a:spcPts val="600"/>
              </a:spcBef>
              <a:buSzPct val="80000"/>
              <a:buFont typeface="Wingdings 2" panose="05020102010507070707" pitchFamily="18" charset="2"/>
              <a:buChar char=""/>
            </a:pPr>
            <a:r>
              <a:rPr lang="en-IN" altLang="en-US">
                <a:latin typeface="Times New Roman" panose="02020603050405020304" pitchFamily="18" charset="0"/>
                <a:cs typeface="Times New Roman" panose="02020603050405020304" pitchFamily="18" charset="0"/>
              </a:rPr>
              <a:t>It consumes low power and is less expensive. </a:t>
            </a:r>
          </a:p>
          <a:p>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1D12A0A6-53BE-0770-8DF5-9B584B6D7E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49E6EBD3-B57F-3E35-DA12-D2043793C917}"/>
              </a:ext>
            </a:extLst>
          </p:cNvPr>
          <p:cNvSpPr txBox="1">
            <a:spLocks noChangeArrowheads="1"/>
          </p:cNvSpPr>
          <p:nvPr/>
        </p:nvSpPr>
        <p:spPr bwMode="auto">
          <a:xfrm>
            <a:off x="317500" y="747713"/>
            <a:ext cx="302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INTRODUCTION</a:t>
            </a:r>
          </a:p>
        </p:txBody>
      </p:sp>
      <p:sp>
        <p:nvSpPr>
          <p:cNvPr id="4099" name="TextBox 2">
            <a:extLst>
              <a:ext uri="{FF2B5EF4-FFF2-40B4-BE49-F238E27FC236}">
                <a16:creationId xmlns:a16="http://schemas.microsoft.com/office/drawing/2014/main" id="{972523FE-5FB5-BAE1-CE7A-24C473A4F838}"/>
              </a:ext>
            </a:extLst>
          </p:cNvPr>
          <p:cNvSpPr txBox="1">
            <a:spLocks noChangeArrowheads="1"/>
          </p:cNvSpPr>
          <p:nvPr/>
        </p:nvSpPr>
        <p:spPr bwMode="auto">
          <a:xfrm>
            <a:off x="317500" y="1395413"/>
            <a:ext cx="11557000" cy="41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buFont typeface="Wingdings" panose="05000000000000000000" pitchFamily="2" charset="2"/>
              <a:buChar char="Ø"/>
            </a:pPr>
            <a:r>
              <a:rPr lang="en-US" altLang="en-US" sz="2000" dirty="0"/>
              <a:t>India is currently the world's third-largest producer of agricultural raw materials, roots and tuber crops, turmeric, potatoes, ginger, and a variety of vegetables. </a:t>
            </a:r>
          </a:p>
          <a:p>
            <a:pPr algn="just">
              <a:lnSpc>
                <a:spcPct val="150000"/>
              </a:lnSpc>
              <a:buFont typeface="Wingdings" panose="05000000000000000000" pitchFamily="2" charset="2"/>
              <a:buChar char="Ø"/>
            </a:pPr>
            <a:r>
              <a:rPr lang="en-US" altLang="en-US" sz="2000" dirty="0"/>
              <a:t>Agriculture is our country's backbone. Harvesting is the most important aspect of agriculture. In general, harvesting takes more time and a large amount of manpower. </a:t>
            </a:r>
          </a:p>
          <a:p>
            <a:pPr algn="just">
              <a:lnSpc>
                <a:spcPct val="150000"/>
              </a:lnSpc>
              <a:buFont typeface="Wingdings" panose="05000000000000000000" pitchFamily="2" charset="2"/>
              <a:buChar char="Ø"/>
            </a:pPr>
            <a:r>
              <a:rPr lang="en-US" altLang="en-US" sz="2000" dirty="0"/>
              <a:t>Harvesting underground crops such as turmeric, potatoes, carrots, ginger, and so on is a time-consuming process that involves reaping leaves and removing crops from the ground.</a:t>
            </a:r>
          </a:p>
          <a:p>
            <a:pPr algn="just">
              <a:lnSpc>
                <a:spcPct val="150000"/>
              </a:lnSpc>
              <a:buFont typeface="Wingdings" panose="05000000000000000000" pitchFamily="2" charset="2"/>
              <a:buChar char="Ø"/>
            </a:pPr>
            <a:r>
              <a:rPr lang="en-US" altLang="en-US" sz="2000" dirty="0"/>
              <a:t> In the olden days, harvesting of underground crops was done by using sickles which completely needs manpower. Later on, as technology developed different machines were invented. Farmers are currently using two separate machines for reaping leaves and removing the crop from the ground.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16BB3FA-6D01-1967-A3F2-CB57835A76E3}"/>
              </a:ext>
            </a:extLst>
          </p:cNvPr>
          <p:cNvSpPr>
            <a:spLocks noGrp="1"/>
          </p:cNvSpPr>
          <p:nvPr>
            <p:ph type="title"/>
          </p:nvPr>
        </p:nvSpPr>
        <p:spPr>
          <a:xfrm>
            <a:off x="292100" y="365125"/>
            <a:ext cx="10515600" cy="1325563"/>
          </a:xfrm>
        </p:spPr>
        <p:txBody>
          <a:bodyPr/>
          <a:lstStyle/>
          <a:p>
            <a:r>
              <a:rPr lang="en-US" altLang="en-US" b="1">
                <a:latin typeface="Calibri" panose="020F0502020204030204" pitchFamily="34" charset="0"/>
                <a:cs typeface="Calibri" panose="020F0502020204030204" pitchFamily="34" charset="0"/>
              </a:rPr>
              <a:t>PROBLEM STATEMENT </a:t>
            </a:r>
            <a:r>
              <a:rPr lang="en-US" altLang="en-US" sz="5000" b="1">
                <a:latin typeface="Times New Roman" panose="02020603050405020304" pitchFamily="18" charset="0"/>
                <a:ea typeface="Calibri" panose="020F0502020204030204" pitchFamily="34" charset="0"/>
                <a:cs typeface="Times New Roman" panose="02020603050405020304" pitchFamily="18" charset="0"/>
              </a:rPr>
              <a:t>:</a:t>
            </a:r>
            <a:endParaRPr lang="en-US" altLang="en-US" sz="5000" b="1">
              <a:latin typeface="Times New Roman" panose="02020603050405020304" pitchFamily="18" charset="0"/>
              <a:cs typeface="Times New Roman" panose="02020603050405020304" pitchFamily="18" charset="0"/>
            </a:endParaRPr>
          </a:p>
        </p:txBody>
      </p:sp>
      <p:sp>
        <p:nvSpPr>
          <p:cNvPr id="1048595" name="Content Placeholder 2">
            <a:extLst>
              <a:ext uri="{FF2B5EF4-FFF2-40B4-BE49-F238E27FC236}">
                <a16:creationId xmlns:a16="http://schemas.microsoft.com/office/drawing/2014/main" id="{03B538EC-50E1-52FD-F155-7BD2DE6FBA9F}"/>
              </a:ext>
            </a:extLst>
          </p:cNvPr>
          <p:cNvSpPr>
            <a:spLocks noGrp="1"/>
          </p:cNvSpPr>
          <p:nvPr>
            <p:ph idx="1"/>
          </p:nvPr>
        </p:nvSpPr>
        <p:spPr>
          <a:xfrm>
            <a:off x="417513" y="1928813"/>
            <a:ext cx="5105400" cy="3806825"/>
          </a:xfrm>
        </p:spPr>
        <p:txBody>
          <a:bodyPr rtlCol="0">
            <a:normAutofit/>
          </a:bodyPr>
          <a:lstStyle/>
          <a:p>
            <a:pPr fontAlgn="auto">
              <a:lnSpc>
                <a:spcPct val="150000"/>
              </a:lnSpc>
              <a:spcAft>
                <a:spcPts val="0"/>
              </a:spcAft>
              <a:buFont typeface="Wingdings" panose="020B0604020202020204" pitchFamily="34" charset="0"/>
              <a:buChar char="Ø"/>
              <a:defRPr/>
            </a:pPr>
            <a:r>
              <a:rPr lang="en-US" sz="1800" dirty="0">
                <a:cs typeface="Times New Roman" pitchFamily="18" charset="0"/>
              </a:rPr>
              <a:t>Lack of labor in Farming</a:t>
            </a:r>
          </a:p>
          <a:p>
            <a:pPr fontAlgn="auto">
              <a:lnSpc>
                <a:spcPct val="150000"/>
              </a:lnSpc>
              <a:spcAft>
                <a:spcPts val="0"/>
              </a:spcAft>
              <a:buFont typeface="Wingdings" panose="020B0604020202020204" pitchFamily="34" charset="0"/>
              <a:buChar char="Ø"/>
              <a:defRPr/>
            </a:pPr>
            <a:r>
              <a:rPr lang="en-US" sz="1800" dirty="0">
                <a:cs typeface="Times New Roman" pitchFamily="18" charset="0"/>
              </a:rPr>
              <a:t>Collecting picked crops requires   </a:t>
            </a:r>
          </a:p>
          <a:p>
            <a:pPr lvl="3" fontAlgn="auto">
              <a:lnSpc>
                <a:spcPct val="150000"/>
              </a:lnSpc>
              <a:spcAft>
                <a:spcPts val="0"/>
              </a:spcAft>
              <a:defRPr/>
            </a:pPr>
            <a:r>
              <a:rPr lang="en-US" dirty="0">
                <a:cs typeface="Times New Roman" pitchFamily="18" charset="0"/>
              </a:rPr>
              <a:t>More time </a:t>
            </a:r>
          </a:p>
          <a:p>
            <a:pPr lvl="3" fontAlgn="auto">
              <a:lnSpc>
                <a:spcPct val="150000"/>
              </a:lnSpc>
              <a:spcAft>
                <a:spcPts val="0"/>
              </a:spcAft>
              <a:defRPr/>
            </a:pPr>
            <a:r>
              <a:rPr lang="en-US" dirty="0">
                <a:cs typeface="Times New Roman" pitchFamily="18" charset="0"/>
              </a:rPr>
              <a:t>Huge manpower</a:t>
            </a:r>
            <a:endParaRPr lang="en-US" sz="2800" dirty="0">
              <a:cs typeface="Calibri"/>
            </a:endParaRPr>
          </a:p>
          <a:p>
            <a:pPr marL="1371600" lvl="3" indent="0" fontAlgn="auto">
              <a:spcAft>
                <a:spcPts val="0"/>
              </a:spcAft>
              <a:buFont typeface="Arial" panose="020B0604020202020204" pitchFamily="34" charset="0"/>
              <a:buNone/>
              <a:defRPr/>
            </a:pPr>
            <a:endParaRPr lang="en-US" sz="2800" dirty="0">
              <a:cs typeface="Calibri"/>
            </a:endParaRPr>
          </a:p>
          <a:p>
            <a:pPr marL="1371600" lvl="3" indent="0" fontAlgn="auto">
              <a:spcAft>
                <a:spcPts val="0"/>
              </a:spcAft>
              <a:buFont typeface="Arial" panose="020B0604020202020204" pitchFamily="34" charset="0"/>
              <a:buNone/>
              <a:defRPr/>
            </a:pPr>
            <a:r>
              <a:rPr lang="en-US" dirty="0">
                <a:cs typeface="Calibri"/>
              </a:rPr>
              <a:t>                                      </a:t>
            </a:r>
          </a:p>
          <a:p>
            <a:pPr marL="0" indent="0" fontAlgn="auto">
              <a:spcAft>
                <a:spcPts val="0"/>
              </a:spcAft>
              <a:buFont typeface="Arial" panose="020B0604020202020204" pitchFamily="34" charset="0"/>
              <a:buNone/>
              <a:defRPr/>
            </a:pPr>
            <a:endParaRPr lang="en-US" dirty="0">
              <a:cs typeface="Calibri"/>
            </a:endParaRPr>
          </a:p>
        </p:txBody>
      </p:sp>
      <p:pic>
        <p:nvPicPr>
          <p:cNvPr id="5124" name="Picture 4" descr="collecting_pic.jpg">
            <a:extLst>
              <a:ext uri="{FF2B5EF4-FFF2-40B4-BE49-F238E27FC236}">
                <a16:creationId xmlns:a16="http://schemas.microsoft.com/office/drawing/2014/main" id="{0B81B269-8862-53F7-8EA8-159C6AE47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0125" y="1690688"/>
            <a:ext cx="5694363"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a:extLst>
              <a:ext uri="{FF2B5EF4-FFF2-40B4-BE49-F238E27FC236}">
                <a16:creationId xmlns:a16="http://schemas.microsoft.com/office/drawing/2014/main" id="{AAEE8B96-C9D8-1C3B-75AF-B075100CC122}"/>
              </a:ext>
            </a:extLst>
          </p:cNvPr>
          <p:cNvSpPr>
            <a:spLocks noGrp="1"/>
          </p:cNvSpPr>
          <p:nvPr>
            <p:ph idx="1"/>
          </p:nvPr>
        </p:nvSpPr>
        <p:spPr>
          <a:xfrm>
            <a:off x="838200" y="546100"/>
            <a:ext cx="10515600" cy="5630863"/>
          </a:xfrm>
        </p:spPr>
        <p:txBody>
          <a:bodyPr rtlCol="0">
            <a:normAutofit/>
          </a:bodyPr>
          <a:lstStyle/>
          <a:p>
            <a:pPr fontAlgn="auto">
              <a:lnSpc>
                <a:spcPct val="150000"/>
              </a:lnSpc>
              <a:spcAft>
                <a:spcPts val="0"/>
              </a:spcAft>
              <a:buFont typeface="Wingdings" panose="020B0604020202020204" pitchFamily="34" charset="0"/>
              <a:buChar char="Ø"/>
              <a:defRPr/>
            </a:pPr>
            <a:r>
              <a:rPr lang="en-US" sz="1800" dirty="0">
                <a:cs typeface="Times New Roman" pitchFamily="18" charset="0"/>
              </a:rPr>
              <a:t>Wastage of crops when the harvesting is done manually</a:t>
            </a:r>
          </a:p>
          <a:p>
            <a:pPr fontAlgn="auto">
              <a:lnSpc>
                <a:spcPct val="150000"/>
              </a:lnSpc>
              <a:spcAft>
                <a:spcPts val="0"/>
              </a:spcAft>
              <a:buFont typeface="Wingdings" panose="020B0604020202020204" pitchFamily="34" charset="0"/>
              <a:buChar char="Ø"/>
              <a:defRPr/>
            </a:pPr>
            <a:r>
              <a:rPr lang="en-US" sz="1800" dirty="0">
                <a:cs typeface="Times New Roman" pitchFamily="18" charset="0"/>
              </a:rPr>
              <a:t>Using separate machines</a:t>
            </a:r>
          </a:p>
          <a:p>
            <a:pPr lvl="3" fontAlgn="auto">
              <a:lnSpc>
                <a:spcPct val="150000"/>
              </a:lnSpc>
              <a:spcAft>
                <a:spcPts val="0"/>
              </a:spcAft>
              <a:defRPr/>
            </a:pPr>
            <a:r>
              <a:rPr lang="en-US" dirty="0">
                <a:cs typeface="Times New Roman" pitchFamily="18" charset="0"/>
              </a:rPr>
              <a:t>Takes more time</a:t>
            </a:r>
          </a:p>
          <a:p>
            <a:pPr lvl="3" fontAlgn="auto">
              <a:lnSpc>
                <a:spcPct val="150000"/>
              </a:lnSpc>
              <a:spcAft>
                <a:spcPts val="0"/>
              </a:spcAft>
              <a:defRPr/>
            </a:pPr>
            <a:r>
              <a:rPr lang="en-US" dirty="0">
                <a:cs typeface="Times New Roman" pitchFamily="18" charset="0"/>
              </a:rPr>
              <a:t>Expensive</a:t>
            </a:r>
          </a:p>
          <a:p>
            <a:pPr lvl="3" fontAlgn="auto">
              <a:lnSpc>
                <a:spcPct val="150000"/>
              </a:lnSpc>
              <a:spcAft>
                <a:spcPts val="0"/>
              </a:spcAft>
              <a:defRPr/>
            </a:pPr>
            <a:r>
              <a:rPr lang="en-US" dirty="0">
                <a:cs typeface="Times New Roman" pitchFamily="18" charset="0"/>
              </a:rPr>
              <a:t>Consumes more fuel</a:t>
            </a:r>
            <a:endParaRPr lang="zh-CN" altLang="en-US" dirty="0">
              <a:cs typeface="Times New Roman" pitchFamily="18" charset="0"/>
            </a:endParaRPr>
          </a:p>
          <a:p>
            <a:pPr fontAlgn="auto">
              <a:spcAft>
                <a:spcPts val="0"/>
              </a:spcAft>
              <a:buFont typeface="Wingdings" panose="020B0604020202020204" pitchFamily="34" charset="0"/>
              <a:buChar char="Ø"/>
              <a:defRPr/>
            </a:pPr>
            <a:endParaRPr lang="en-US" sz="9000" dirty="0">
              <a:latin typeface="Times New Roman" pitchFamily="18" charset="0"/>
              <a:cs typeface="Times New Roman" pitchFamily="18" charset="0"/>
            </a:endParaRPr>
          </a:p>
          <a:p>
            <a:pPr lvl="3" fontAlgn="auto">
              <a:spcAft>
                <a:spcPts val="0"/>
              </a:spcAft>
              <a:defRPr/>
            </a:pPr>
            <a:endParaRPr lang="en-US" sz="2800" dirty="0">
              <a:cs typeface="Calibri"/>
            </a:endParaRPr>
          </a:p>
          <a:p>
            <a:pPr lvl="3" fontAlgn="auto">
              <a:spcAft>
                <a:spcPts val="0"/>
              </a:spcAft>
              <a:defRPr/>
            </a:pPr>
            <a:endParaRPr lang="en-US" sz="2800" dirty="0">
              <a:cs typeface="Calibri"/>
            </a:endParaRPr>
          </a:p>
          <a:p>
            <a:pPr marL="1371600" lvl="3" indent="0" fontAlgn="auto">
              <a:spcAft>
                <a:spcPts val="0"/>
              </a:spcAft>
              <a:buFont typeface="Arial" panose="020B0604020202020204" pitchFamily="34" charset="0"/>
              <a:buNone/>
              <a:defRPr/>
            </a:pPr>
            <a:r>
              <a:rPr lang="en-US" dirty="0">
                <a:cs typeface="Calibri"/>
              </a:rPr>
              <a:t>                                      </a:t>
            </a:r>
          </a:p>
          <a:p>
            <a:pPr fontAlgn="auto">
              <a:spcAft>
                <a:spcPts val="0"/>
              </a:spcAft>
              <a:defRPr/>
            </a:pPr>
            <a:endParaRPr lang="en-US" dirty="0"/>
          </a:p>
        </p:txBody>
      </p:sp>
      <p:pic>
        <p:nvPicPr>
          <p:cNvPr id="6147" name="Picture 4" descr="harvesting_pic.JPG">
            <a:extLst>
              <a:ext uri="{FF2B5EF4-FFF2-40B4-BE49-F238E27FC236}">
                <a16:creationId xmlns:a16="http://schemas.microsoft.com/office/drawing/2014/main" id="{63F93C87-49CE-9D52-2C94-50172DFC81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300413"/>
            <a:ext cx="5197475"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5" descr="cutter.jpg">
            <a:extLst>
              <a:ext uri="{FF2B5EF4-FFF2-40B4-BE49-F238E27FC236}">
                <a16:creationId xmlns:a16="http://schemas.microsoft.com/office/drawing/2014/main" id="{BFC6CE4A-36DE-3342-D9F5-C10F5268CE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500" y="3498850"/>
            <a:ext cx="5221288"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Content Placeholder 7" descr="ls_agrortc.JPG">
            <a:extLst>
              <a:ext uri="{FF2B5EF4-FFF2-40B4-BE49-F238E27FC236}">
                <a16:creationId xmlns:a16="http://schemas.microsoft.com/office/drawing/2014/main" id="{0A907DF6-73B0-99F7-3871-A205C70998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1192213"/>
            <a:ext cx="9818687" cy="542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3">
            <a:extLst>
              <a:ext uri="{FF2B5EF4-FFF2-40B4-BE49-F238E27FC236}">
                <a16:creationId xmlns:a16="http://schemas.microsoft.com/office/drawing/2014/main" id="{21C3BB93-93DE-30CE-75B7-5AF96168F442}"/>
              </a:ext>
            </a:extLst>
          </p:cNvPr>
          <p:cNvSpPr txBox="1">
            <a:spLocks noChangeArrowheads="1"/>
          </p:cNvSpPr>
          <p:nvPr/>
        </p:nvSpPr>
        <p:spPr bwMode="auto">
          <a:xfrm>
            <a:off x="258763" y="450850"/>
            <a:ext cx="3389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800" b="1"/>
              <a:t>RELATED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04695AE-2006-49E7-CBAD-7AB21C3943D5}"/>
              </a:ext>
            </a:extLst>
          </p:cNvPr>
          <p:cNvSpPr>
            <a:spLocks noGrp="1"/>
          </p:cNvSpPr>
          <p:nvPr>
            <p:ph type="title"/>
          </p:nvPr>
        </p:nvSpPr>
        <p:spPr>
          <a:xfrm>
            <a:off x="457200" y="595313"/>
            <a:ext cx="10515600" cy="1214437"/>
          </a:xfrm>
        </p:spPr>
        <p:txBody>
          <a:bodyPr/>
          <a:lstStyle/>
          <a:p>
            <a:r>
              <a:rPr lang="en-US" altLang="en-US">
                <a:cs typeface="Calibri Light" panose="020F0302020204030204" pitchFamily="34" charset="0"/>
              </a:rPr>
              <a:t> </a:t>
            </a:r>
            <a:r>
              <a:rPr lang="en-US" altLang="en-US" b="1">
                <a:latin typeface="Calibri" panose="020F0502020204030204" pitchFamily="34" charset="0"/>
                <a:cs typeface="Calibri" panose="020F0502020204030204" pitchFamily="34" charset="0"/>
              </a:rPr>
              <a:t>SOLUTION</a:t>
            </a:r>
            <a:endParaRPr lang="en-US" altLang="en-US" b="1" i="1">
              <a:latin typeface="Times New Roman" panose="02020603050405020304" pitchFamily="18" charset="0"/>
              <a:cs typeface="Times New Roman" panose="02020603050405020304" pitchFamily="18" charset="0"/>
            </a:endParaRPr>
          </a:p>
        </p:txBody>
      </p:sp>
      <p:sp>
        <p:nvSpPr>
          <p:cNvPr id="8195" name="Content Placeholder 2">
            <a:extLst>
              <a:ext uri="{FF2B5EF4-FFF2-40B4-BE49-F238E27FC236}">
                <a16:creationId xmlns:a16="http://schemas.microsoft.com/office/drawing/2014/main" id="{FB7C6D08-8C01-8E39-1248-1DCB931B15DD}"/>
              </a:ext>
            </a:extLst>
          </p:cNvPr>
          <p:cNvSpPr>
            <a:spLocks noGrp="1"/>
          </p:cNvSpPr>
          <p:nvPr>
            <p:ph idx="1"/>
          </p:nvPr>
        </p:nvSpPr>
        <p:spPr>
          <a:xfrm>
            <a:off x="534988" y="1809750"/>
            <a:ext cx="11779250" cy="4521200"/>
          </a:xfrm>
        </p:spPr>
        <p:txBody>
          <a:bodyPr/>
          <a:lstStyle/>
          <a:p>
            <a:pPr>
              <a:lnSpc>
                <a:spcPct val="150000"/>
              </a:lnSpc>
              <a:buFont typeface="Arial" panose="020B0604020202020204" pitchFamily="34" charset="0"/>
              <a:buNone/>
            </a:pPr>
            <a:r>
              <a:rPr lang="en-US" altLang="en-US" sz="2200" b="1">
                <a:latin typeface="Times New Roman" panose="02020603050405020304" pitchFamily="18" charset="0"/>
                <a:cs typeface="Times New Roman" panose="02020603050405020304" pitchFamily="18" charset="0"/>
              </a:rPr>
              <a:t>To Design an Robotic System to cut the leaves and pick the onion from the ground, so that</a:t>
            </a:r>
          </a:p>
          <a:p>
            <a:pPr>
              <a:lnSpc>
                <a:spcPct val="150000"/>
              </a:lnSpc>
              <a:buFont typeface="Wingdings" panose="05000000000000000000" pitchFamily="2" charset="2"/>
              <a:buChar char="Ø"/>
            </a:pPr>
            <a:r>
              <a:rPr lang="en-US" altLang="en-US" sz="1800">
                <a:latin typeface="Times New Roman" panose="02020603050405020304" pitchFamily="18" charset="0"/>
                <a:cs typeface="Times New Roman" panose="02020603050405020304" pitchFamily="18" charset="0"/>
              </a:rPr>
              <a:t>There is no wastage of crop since it picks  deep from the ground</a:t>
            </a:r>
          </a:p>
          <a:p>
            <a:pPr>
              <a:lnSpc>
                <a:spcPct val="150000"/>
              </a:lnSpc>
              <a:buFont typeface="Wingdings" panose="05000000000000000000" pitchFamily="2" charset="2"/>
              <a:buChar char="Ø"/>
            </a:pPr>
            <a:r>
              <a:rPr lang="en-US" altLang="en-US" sz="1800">
                <a:latin typeface="Times New Roman" panose="02020603050405020304" pitchFamily="18" charset="0"/>
                <a:cs typeface="Times New Roman" panose="02020603050405020304" pitchFamily="18" charset="0"/>
              </a:rPr>
              <a:t>Fuel Free Machine</a:t>
            </a:r>
          </a:p>
          <a:p>
            <a:pPr>
              <a:lnSpc>
                <a:spcPct val="150000"/>
              </a:lnSpc>
              <a:buFont typeface="Wingdings" panose="05000000000000000000" pitchFamily="2" charset="2"/>
              <a:buChar char="Ø"/>
            </a:pPr>
            <a:r>
              <a:rPr lang="en-US" altLang="en-US" sz="1800">
                <a:latin typeface="Times New Roman" panose="02020603050405020304" pitchFamily="18" charset="0"/>
                <a:cs typeface="Times New Roman" panose="02020603050405020304" pitchFamily="18" charset="0"/>
              </a:rPr>
              <a:t>Cost  can be reduced by the use of a single machine</a:t>
            </a:r>
          </a:p>
          <a:p>
            <a:pPr>
              <a:lnSpc>
                <a:spcPct val="150000"/>
              </a:lnSpc>
              <a:buFont typeface="Wingdings" panose="05000000000000000000" pitchFamily="2" charset="2"/>
              <a:buChar char="Ø"/>
            </a:pPr>
            <a:r>
              <a:rPr lang="en-US" altLang="en-US" sz="1800">
                <a:latin typeface="Times New Roman" panose="02020603050405020304" pitchFamily="18" charset="0"/>
                <a:cs typeface="Times New Roman" panose="02020603050405020304" pitchFamily="18" charset="0"/>
              </a:rPr>
              <a:t>Mud can be detached from the crop by sieving process using the same machine </a:t>
            </a:r>
          </a:p>
          <a:p>
            <a:pPr>
              <a:lnSpc>
                <a:spcPct val="150000"/>
              </a:lnSpc>
              <a:buFont typeface="Wingdings" panose="05000000000000000000" pitchFamily="2" charset="2"/>
              <a:buChar char="Ø"/>
            </a:pPr>
            <a:r>
              <a:rPr lang="en-US" altLang="en-US" sz="1800">
                <a:latin typeface="Times New Roman" panose="02020603050405020304" pitchFamily="18" charset="0"/>
                <a:cs typeface="Times New Roman" panose="02020603050405020304" pitchFamily="18" charset="0"/>
              </a:rPr>
              <a:t>Collection of crops by Machine</a:t>
            </a:r>
          </a:p>
          <a:p>
            <a:pPr lvl="3">
              <a:lnSpc>
                <a:spcPct val="150000"/>
              </a:lnSpc>
            </a:pPr>
            <a:r>
              <a:rPr lang="en-US" altLang="en-US">
                <a:latin typeface="Times New Roman" panose="02020603050405020304" pitchFamily="18" charset="0"/>
                <a:cs typeface="Times New Roman" panose="02020603050405020304" pitchFamily="18" charset="0"/>
              </a:rPr>
              <a:t>Reduces Manpower</a:t>
            </a:r>
          </a:p>
          <a:p>
            <a:pPr lvl="3">
              <a:lnSpc>
                <a:spcPct val="150000"/>
              </a:lnSpc>
            </a:pPr>
            <a:r>
              <a:rPr lang="en-US" altLang="en-US">
                <a:latin typeface="Times New Roman" panose="02020603050405020304" pitchFamily="18" charset="0"/>
                <a:cs typeface="Times New Roman" panose="02020603050405020304" pitchFamily="18" charset="0"/>
              </a:rPr>
              <a:t>Saves Time</a:t>
            </a:r>
            <a:endParaRPr lang="en-US" altLang="en-US">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a:extLst>
              <a:ext uri="{FF2B5EF4-FFF2-40B4-BE49-F238E27FC236}">
                <a16:creationId xmlns:a16="http://schemas.microsoft.com/office/drawing/2014/main" id="{7CE54E7F-50F5-0E50-2B10-5BC928A077D4}"/>
              </a:ext>
            </a:extLst>
          </p:cNvPr>
          <p:cNvSpPr>
            <a:spLocks noGrp="1"/>
          </p:cNvSpPr>
          <p:nvPr>
            <p:ph type="title"/>
          </p:nvPr>
        </p:nvSpPr>
        <p:spPr>
          <a:xfrm>
            <a:off x="639763" y="703263"/>
            <a:ext cx="3335337" cy="847725"/>
          </a:xfrm>
        </p:spPr>
        <p:txBody>
          <a:bodyPr rtlCol="0">
            <a:normAutofit/>
          </a:bodyPr>
          <a:lstStyle/>
          <a:p>
            <a:pPr fontAlgn="auto">
              <a:spcAft>
                <a:spcPts val="0"/>
              </a:spcAft>
              <a:defRPr/>
            </a:pPr>
            <a:r>
              <a:rPr lang="en-US" sz="2800" b="1" dirty="0">
                <a:latin typeface="+mn-lt"/>
                <a:cs typeface="Times New Roman"/>
              </a:rPr>
              <a:t>INNOVATION</a:t>
            </a:r>
          </a:p>
        </p:txBody>
      </p:sp>
      <p:sp>
        <p:nvSpPr>
          <p:cNvPr id="1048587" name="Content Placeholder 2">
            <a:extLst>
              <a:ext uri="{FF2B5EF4-FFF2-40B4-BE49-F238E27FC236}">
                <a16:creationId xmlns:a16="http://schemas.microsoft.com/office/drawing/2014/main" id="{B5F0AF05-27F1-945C-11A7-EE9058D9C9B4}"/>
              </a:ext>
            </a:extLst>
          </p:cNvPr>
          <p:cNvSpPr>
            <a:spLocks noGrp="1"/>
          </p:cNvSpPr>
          <p:nvPr>
            <p:ph idx="1"/>
          </p:nvPr>
        </p:nvSpPr>
        <p:spPr>
          <a:xfrm>
            <a:off x="549275" y="1690688"/>
            <a:ext cx="11642725" cy="4351337"/>
          </a:xfrm>
        </p:spPr>
        <p:txBody>
          <a:bodyPr rtlCol="0">
            <a:normAutofit fontScale="93214"/>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buFont typeface="Wingdings" panose="020B0604020202020204" pitchFamily="34" charset="0"/>
              <a:buChar char="Ø"/>
              <a:defRPr/>
            </a:pPr>
            <a:r>
              <a:rPr lang="en-US" sz="2100" dirty="0">
                <a:latin typeface="Times New Roman"/>
                <a:cs typeface="Times New Roman"/>
              </a:rPr>
              <a:t>Our prototype consists of a DC motor with two crossed blades, which are used for reaping the leaves. </a:t>
            </a:r>
            <a:endParaRPr lang="zh-CN" altLang="en-US" sz="2100" dirty="0"/>
          </a:p>
          <a:p>
            <a:pPr fontAlgn="auto">
              <a:lnSpc>
                <a:spcPct val="150000"/>
              </a:lnSpc>
              <a:spcAft>
                <a:spcPts val="0"/>
              </a:spcAft>
              <a:buFont typeface="Wingdings" panose="020B0604020202020204" pitchFamily="34" charset="0"/>
              <a:buChar char="Ø"/>
              <a:defRPr/>
            </a:pPr>
            <a:r>
              <a:rPr lang="en-US" sz="2100" dirty="0">
                <a:latin typeface="Times New Roman"/>
                <a:cs typeface="Times New Roman"/>
              </a:rPr>
              <a:t>we use a stepper motor along with spokes for taking out the crop from the ground</a:t>
            </a:r>
            <a:endParaRPr lang="zh-CN" altLang="en-US" sz="2100" dirty="0"/>
          </a:p>
          <a:p>
            <a:pPr fontAlgn="auto">
              <a:lnSpc>
                <a:spcPct val="150000"/>
              </a:lnSpc>
              <a:spcAft>
                <a:spcPts val="0"/>
              </a:spcAft>
              <a:buFont typeface="Wingdings" panose="020B0604020202020204" pitchFamily="34" charset="0"/>
              <a:buChar char="Ø"/>
              <a:defRPr/>
            </a:pPr>
            <a:r>
              <a:rPr lang="en-US" altLang="en-US" sz="2100" dirty="0">
                <a:latin typeface="Times New Roman"/>
                <a:cs typeface="Times New Roman"/>
              </a:rPr>
              <a:t>The picked crop is moved onto the conveyor belt which is in vibrating mode. Due to the continuous vibration,  most of the mud gets detached from the crop</a:t>
            </a:r>
            <a:endParaRPr lang="zh-CN" altLang="en-US" sz="2100" dirty="0"/>
          </a:p>
          <a:p>
            <a:pPr fontAlgn="auto">
              <a:lnSpc>
                <a:spcPct val="150000"/>
              </a:lnSpc>
              <a:spcAft>
                <a:spcPts val="0"/>
              </a:spcAft>
              <a:buFont typeface="Wingdings" panose="020B0604020202020204" pitchFamily="34" charset="0"/>
              <a:buChar char="Ø"/>
              <a:defRPr/>
            </a:pPr>
            <a:r>
              <a:rPr lang="en-US" altLang="en-US" sz="2100" dirty="0">
                <a:latin typeface="Times New Roman"/>
                <a:cs typeface="Times New Roman"/>
              </a:rPr>
              <a:t>From the conveyor belt the crop gets collected in the bin and the ultrasonic sensor monitors the status of the bin and gives a  buzzer.</a:t>
            </a:r>
            <a:endParaRPr lang="zh-CN" altLang="en-US" sz="2100" dirty="0"/>
          </a:p>
          <a:p>
            <a:pPr fontAlgn="auto">
              <a:lnSpc>
                <a:spcPct val="150000"/>
              </a:lnSpc>
              <a:spcAft>
                <a:spcPts val="0"/>
              </a:spcAft>
              <a:buFont typeface="Wingdings" panose="020B0604020202020204" pitchFamily="34" charset="0"/>
              <a:buChar char="Ø"/>
              <a:defRPr/>
            </a:pPr>
            <a:endParaRPr lang="zh-CN" altLang="en-US" sz="2100" dirty="0"/>
          </a:p>
          <a:p>
            <a:pPr marL="1371600" lvl="3" indent="0" fontAlgn="auto">
              <a:spcAft>
                <a:spcPts val="0"/>
              </a:spcAft>
              <a:buFont typeface="Arial" panose="020B0604020202020204" pitchFamily="34" charset="0"/>
              <a:buNone/>
              <a:defRPr/>
            </a:pPr>
            <a:endParaRPr lang="en-US" sz="2800" dirty="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a:extLst>
              <a:ext uri="{FF2B5EF4-FFF2-40B4-BE49-F238E27FC236}">
                <a16:creationId xmlns:a16="http://schemas.microsoft.com/office/drawing/2014/main" id="{25912319-3408-8259-7C19-94F6E204EA03}"/>
              </a:ext>
            </a:extLst>
          </p:cNvPr>
          <p:cNvSpPr txBox="1">
            <a:spLocks noChangeArrowheads="1"/>
          </p:cNvSpPr>
          <p:nvPr/>
        </p:nvSpPr>
        <p:spPr bwMode="auto">
          <a:xfrm>
            <a:off x="457200" y="1042988"/>
            <a:ext cx="4522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3200" b="1"/>
              <a:t>OBJECTIVES</a:t>
            </a:r>
          </a:p>
        </p:txBody>
      </p:sp>
      <p:sp>
        <p:nvSpPr>
          <p:cNvPr id="10243" name="TextBox 2">
            <a:extLst>
              <a:ext uri="{FF2B5EF4-FFF2-40B4-BE49-F238E27FC236}">
                <a16:creationId xmlns:a16="http://schemas.microsoft.com/office/drawing/2014/main" id="{A1DABA81-3017-638F-CA6C-DD36B8CAB73A}"/>
              </a:ext>
            </a:extLst>
          </p:cNvPr>
          <p:cNvSpPr txBox="1">
            <a:spLocks noChangeArrowheads="1"/>
          </p:cNvSpPr>
          <p:nvPr/>
        </p:nvSpPr>
        <p:spPr bwMode="auto">
          <a:xfrm>
            <a:off x="457200" y="2036763"/>
            <a:ext cx="1081405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0000"/>
              </a:lnSpc>
              <a:buFont typeface="Wingdings" panose="05000000000000000000" pitchFamily="2" charset="2"/>
              <a:buChar char="Ø"/>
            </a:pPr>
            <a:r>
              <a:rPr lang="en-US" altLang="en-US"/>
              <a:t>The main purpose of our project is to automate the harvesting methods of the tuber crops. They are mainly reaping, picking up crops, and collecting them.</a:t>
            </a:r>
          </a:p>
          <a:p>
            <a:pPr>
              <a:lnSpc>
                <a:spcPct val="150000"/>
              </a:lnSpc>
              <a:buFont typeface="Wingdings" panose="05000000000000000000" pitchFamily="2" charset="2"/>
              <a:buChar char="Ø"/>
            </a:pPr>
            <a:r>
              <a:rPr lang="en-US" altLang="en-US"/>
              <a:t>The solution we are providing is a machine that can do the processes such as reaping leaves and picking the crop and collecting are done simultaneously.</a:t>
            </a:r>
          </a:p>
          <a:p>
            <a:pPr>
              <a:lnSpc>
                <a:spcPct val="150000"/>
              </a:lnSpc>
              <a:buFont typeface="Wingdings" panose="05000000000000000000" pitchFamily="2" charset="2"/>
              <a:buChar char="Ø"/>
            </a:pPr>
            <a:r>
              <a:rPr lang="en-US" altLang="en-US"/>
              <a:t>We have a facility to operate the machine just by giving a command through mobile.</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26DE0FA3-C75A-096F-E47B-EFAB914A993E}"/>
              </a:ext>
            </a:extLst>
          </p:cNvPr>
          <p:cNvSpPr txBox="1">
            <a:spLocks noChangeArrowheads="1"/>
          </p:cNvSpPr>
          <p:nvPr/>
        </p:nvSpPr>
        <p:spPr bwMode="auto">
          <a:xfrm>
            <a:off x="417513" y="506413"/>
            <a:ext cx="3001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800" b="1"/>
              <a:t>BLOCK DIAGRAM</a:t>
            </a:r>
          </a:p>
        </p:txBody>
      </p:sp>
      <p:pic>
        <p:nvPicPr>
          <p:cNvPr id="11267" name="Content Placeholder 9" descr="blo.JPG">
            <a:extLst>
              <a:ext uri="{FF2B5EF4-FFF2-40B4-BE49-F238E27FC236}">
                <a16:creationId xmlns:a16="http://schemas.microsoft.com/office/drawing/2014/main" id="{A4CE3E53-4060-8EFA-7B0E-AADEC216A8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1216025"/>
            <a:ext cx="75533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698</Words>
  <Application>Microsoft Office PowerPoint</Application>
  <PresentationFormat>Widescreen</PresentationFormat>
  <Paragraphs>91</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Calibri</vt:lpstr>
      <vt:lpstr>Calibri Light</vt:lpstr>
      <vt:lpstr>Times New Roman</vt:lpstr>
      <vt:lpstr>Wingdings</vt:lpstr>
      <vt:lpstr>Wingdings 2</vt:lpstr>
      <vt:lpstr>Office Theme</vt:lpstr>
      <vt:lpstr>PowerPoint Presentation</vt:lpstr>
      <vt:lpstr>PowerPoint Presentation</vt:lpstr>
      <vt:lpstr>PROBLEM STATEMENT :</vt:lpstr>
      <vt:lpstr>PowerPoint Presentation</vt:lpstr>
      <vt:lpstr>PowerPoint Presentation</vt:lpstr>
      <vt:lpstr> SOLUTION</vt:lpstr>
      <vt:lpstr>INNOVATION</vt:lpstr>
      <vt:lpstr>PowerPoint Presentation</vt:lpstr>
      <vt:lpstr>PowerPoint Presentation</vt:lpstr>
      <vt:lpstr>PowerPoint Presentation</vt:lpstr>
      <vt:lpstr>PowerPoint Presentation</vt:lpstr>
      <vt:lpstr>ADVANTAGES</vt:lpstr>
      <vt:lpstr>PRODUCT AWARENESS</vt:lpstr>
      <vt:lpstr>PowerPoint Presentation</vt:lpstr>
      <vt:lpstr>PROJECT DURATION - 4 months  </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Redmi 3S</dc:creator>
  <cp:lastModifiedBy>Madupu Srilekha</cp:lastModifiedBy>
  <cp:revision>14</cp:revision>
  <dcterms:created xsi:type="dcterms:W3CDTF">2013-07-13T13:26:40Z</dcterms:created>
  <dcterms:modified xsi:type="dcterms:W3CDTF">2023-03-04T06:07:44Z</dcterms:modified>
</cp:coreProperties>
</file>