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SRILEKHA S </a:t>
            </a:r>
          </a:p>
          <a:p>
            <a:r>
              <a:rPr lang="en-US" sz="2400" dirty="0"/>
              <a:t>REGISTER NO: 312216811.</a:t>
            </a:r>
          </a:p>
          <a:p>
            <a:r>
              <a:rPr lang="en-US" sz="2400" dirty="0"/>
              <a:t>DEPARTMENT: B.COM (ACCOUNTING AND FINANCE).</a:t>
            </a:r>
          </a:p>
          <a:p>
            <a:r>
              <a:rPr lang="en-US" sz="2400" dirty="0"/>
              <a:t>COLLEGE:  SHRI KRISHNASWAMI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B11E625-C2B8-473D-F9F4-D92298982DB5}"/>
              </a:ext>
            </a:extLst>
          </p:cNvPr>
          <p:cNvSpPr txBox="1"/>
          <p:nvPr/>
        </p:nvSpPr>
        <p:spPr>
          <a:xfrm>
            <a:off x="1053703" y="1855142"/>
            <a:ext cx="6107906" cy="3970318"/>
          </a:xfrm>
          <a:prstGeom prst="rect">
            <a:avLst/>
          </a:prstGeom>
          <a:noFill/>
        </p:spPr>
        <p:txBody>
          <a:bodyPr wrap="square">
            <a:spAutoFit/>
          </a:bodyPr>
          <a:lstStyle/>
          <a:p>
            <a:r>
              <a:rPr lang="en-US" dirty="0"/>
              <a:t>Data collection:</a:t>
            </a:r>
          </a:p>
          <a:p>
            <a:pPr marL="342900" indent="-342900">
              <a:buAutoNum type="arabicParenR"/>
            </a:pPr>
            <a:r>
              <a:rPr lang="en-US" dirty="0"/>
              <a:t>Data collected by employee performance analysis.</a:t>
            </a:r>
          </a:p>
          <a:p>
            <a:pPr marL="342900" indent="-342900">
              <a:buAutoNum type="arabicParenR"/>
            </a:pPr>
            <a:r>
              <a:rPr lang="en-US" dirty="0"/>
              <a:t>Using Excel we have selected features </a:t>
            </a:r>
          </a:p>
          <a:p>
            <a:r>
              <a:rPr lang="en-US" dirty="0"/>
              <a:t>Features collection:</a:t>
            </a:r>
          </a:p>
          <a:p>
            <a:pPr marL="342900" indent="-342900">
              <a:buAutoNum type="arabicParenR"/>
            </a:pPr>
            <a:r>
              <a:rPr lang="en-US" dirty="0"/>
              <a:t>Employee ID .</a:t>
            </a:r>
          </a:p>
          <a:p>
            <a:pPr marL="342900" indent="-342900">
              <a:buAutoNum type="arabicParenR"/>
            </a:pPr>
            <a:r>
              <a:rPr lang="en-US" dirty="0"/>
              <a:t>Gender.</a:t>
            </a:r>
          </a:p>
          <a:p>
            <a:pPr marL="342900" indent="-342900">
              <a:buAutoNum type="arabicParenR"/>
            </a:pPr>
            <a:r>
              <a:rPr lang="en-US" dirty="0"/>
              <a:t>Performance level.</a:t>
            </a:r>
          </a:p>
          <a:p>
            <a:pPr marL="342900" indent="-342900">
              <a:buAutoNum type="arabicParenR"/>
            </a:pPr>
            <a:r>
              <a:rPr lang="en-US" dirty="0"/>
              <a:t>Employee rating.</a:t>
            </a:r>
          </a:p>
          <a:p>
            <a:r>
              <a:rPr lang="en-US" dirty="0"/>
              <a:t>Pivot table:</a:t>
            </a:r>
          </a:p>
          <a:p>
            <a:pPr marL="342900" indent="-342900">
              <a:buAutoNum type="arabicParenR"/>
            </a:pPr>
            <a:r>
              <a:rPr lang="en-US" dirty="0"/>
              <a:t>I create pivot table .</a:t>
            </a:r>
          </a:p>
          <a:p>
            <a:pPr marL="342900" indent="-342900">
              <a:buAutoNum type="arabicParenR"/>
            </a:pPr>
            <a:r>
              <a:rPr lang="en-US" dirty="0"/>
              <a:t>And diagrams.</a:t>
            </a:r>
          </a:p>
          <a:p>
            <a:pPr marL="342900" indent="-342900">
              <a:buAutoNum type="arabicParenR"/>
            </a:pPr>
            <a:r>
              <a:rPr lang="en-US" dirty="0"/>
              <a:t>I shown the performance level</a:t>
            </a:r>
          </a:p>
          <a:p>
            <a:r>
              <a:rPr lang="en-US" dirty="0"/>
              <a:t>In diagram.</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0345" y="212725"/>
            <a:ext cx="2437130" cy="4821896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US" dirty="0"/>
              <a:t>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AE1E44CD-2346-36FE-99D3-2F2AB5456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740" y="1741636"/>
            <a:ext cx="7278885" cy="36209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C149E17-621E-50B8-8D12-742BFA68323D}"/>
              </a:ext>
            </a:extLst>
          </p:cNvPr>
          <p:cNvSpPr txBox="1"/>
          <p:nvPr/>
        </p:nvSpPr>
        <p:spPr>
          <a:xfrm>
            <a:off x="1482328" y="1749296"/>
            <a:ext cx="6947297" cy="2308324"/>
          </a:xfrm>
          <a:prstGeom prst="rect">
            <a:avLst/>
          </a:prstGeom>
          <a:noFill/>
        </p:spPr>
        <p:txBody>
          <a:bodyPr wrap="square">
            <a:spAutoFit/>
          </a:bodyPr>
          <a:lstStyle/>
          <a:p>
            <a:r>
              <a:rPr lang="en-US"/>
              <a:t>The </a:t>
            </a:r>
            <a:r>
              <a:rPr lang="en-US" dirty="0"/>
              <a:t>employee performance analysis using Excel provided a clear and organized assessment of individual contributions, highlighting key metrics such as productivity, quality of work, and overall efficiency. The analysis identified top performers, areas for improvement, and trends over time, enabling data-driven decisions for future training, promotions, and resource allocation. Overall, the Excel-based analysis served as a valuable tool for enhancing workforce management and driving organizational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C9A65C1-C4C6-E2F9-058A-D54CA0CA46E9}"/>
              </a:ext>
            </a:extLst>
          </p:cNvPr>
          <p:cNvSpPr txBox="1"/>
          <p:nvPr/>
        </p:nvSpPr>
        <p:spPr>
          <a:xfrm>
            <a:off x="676275" y="2019300"/>
            <a:ext cx="6107906" cy="2031325"/>
          </a:xfrm>
          <a:prstGeom prst="rect">
            <a:avLst/>
          </a:prstGeom>
          <a:noFill/>
        </p:spPr>
        <p:txBody>
          <a:bodyPr wrap="square">
            <a:spAutoFit/>
          </a:bodyPr>
          <a:lstStyle/>
          <a:p>
            <a:r>
              <a:rPr lang="en-US" dirty="0"/>
              <a:t>Analyze employee performance using Excel to identify top performers, underperformers, and trends. This analysis will involve organizing performance data, calculating metrics, and using visual tools like charts and pivot tables to draw insights. The goal is to provide actionable recommendations for improving productivity and making informed decisions on promotions, training, and resource allocation.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F41E349-B206-3E14-4449-A7394309AA66}"/>
              </a:ext>
            </a:extLst>
          </p:cNvPr>
          <p:cNvSpPr txBox="1"/>
          <p:nvPr/>
        </p:nvSpPr>
        <p:spPr>
          <a:xfrm>
            <a:off x="1265634" y="2130713"/>
            <a:ext cx="6107906" cy="2585323"/>
          </a:xfrm>
          <a:prstGeom prst="rect">
            <a:avLst/>
          </a:prstGeom>
          <a:noFill/>
        </p:spPr>
        <p:txBody>
          <a:bodyPr wrap="square">
            <a:spAutoFit/>
          </a:bodyPr>
          <a:lstStyle/>
          <a:p>
            <a:r>
              <a:rPr lang="en-US" dirty="0"/>
              <a:t>The Employee Performance Analysis project aims to use Excel to evaluate and monitor employee performance across various metrics such as productivity, attendance, and peer reviews. The project involves organizing performance data, calculating key metrics, and visualizing trends through charts and pivot tables. The insights gained will help management make data-driven decisions on promotions, training needs, and resource allocation, ultimately enhancing overall organizational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3D5E8AC-2380-9AC6-1CAC-6447A1C12EF1}"/>
              </a:ext>
            </a:extLst>
          </p:cNvPr>
          <p:cNvSpPr txBox="1"/>
          <p:nvPr/>
        </p:nvSpPr>
        <p:spPr>
          <a:xfrm>
            <a:off x="699452" y="2019300"/>
            <a:ext cx="5396548" cy="1754326"/>
          </a:xfrm>
          <a:prstGeom prst="rect">
            <a:avLst/>
          </a:prstGeom>
          <a:noFill/>
        </p:spPr>
        <p:txBody>
          <a:bodyPr wrap="square">
            <a:spAutoFit/>
          </a:bodyPr>
          <a:lstStyle/>
          <a:p>
            <a:r>
              <a:rPr lang="en-US" dirty="0"/>
              <a:t>The end users of the employee performance analysis using Excel are HR managers, team leaders, department heads, and executive management. They use the analysis to make informed decisions on employee development, promotions, training, and resource allocation.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851614"/>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13759CBB-C4C2-357C-5DBF-EBFD41E99339}"/>
              </a:ext>
            </a:extLst>
          </p:cNvPr>
          <p:cNvSpPr txBox="1"/>
          <p:nvPr/>
        </p:nvSpPr>
        <p:spPr>
          <a:xfrm>
            <a:off x="3053953" y="2422267"/>
            <a:ext cx="6107906" cy="1477328"/>
          </a:xfrm>
          <a:prstGeom prst="rect">
            <a:avLst/>
          </a:prstGeom>
          <a:noFill/>
        </p:spPr>
        <p:txBody>
          <a:bodyPr wrap="square">
            <a:spAutoFit/>
          </a:bodyPr>
          <a:lstStyle/>
          <a:p>
            <a:r>
              <a:rPr lang="en-US" dirty="0"/>
              <a:t>Condition formatting missing.</a:t>
            </a:r>
          </a:p>
          <a:p>
            <a:r>
              <a:rPr lang="en-US" dirty="0"/>
              <a:t>Filter remove.</a:t>
            </a:r>
          </a:p>
          <a:p>
            <a:r>
              <a:rPr lang="en-US" dirty="0"/>
              <a:t>Formula Performance.</a:t>
            </a:r>
          </a:p>
          <a:p>
            <a:r>
              <a:rPr lang="en-US" dirty="0"/>
              <a:t>Pivot summary.</a:t>
            </a:r>
          </a:p>
          <a:p>
            <a:r>
              <a:rPr lang="en-US"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6820" y="99696"/>
            <a:ext cx="10681335" cy="793274"/>
          </a:xfrm>
        </p:spPr>
        <p:txBody>
          <a:bodyPr/>
          <a:lstStyle/>
          <a:p>
            <a:r>
              <a:rPr lang="en-IN" dirty="0"/>
              <a:t>Dataset Description</a:t>
            </a:r>
            <a:br>
              <a:rPr lang="en-US" dirty="0"/>
            </a:br>
            <a:br>
              <a:rPr lang="en-US" dirty="0"/>
            </a:br>
            <a:br>
              <a:rPr lang="en-US" dirty="0"/>
            </a:br>
            <a:endParaRPr lang="en-IN" dirty="0"/>
          </a:p>
        </p:txBody>
      </p:sp>
      <p:sp>
        <p:nvSpPr>
          <p:cNvPr id="6" name="TextBox 5">
            <a:extLst>
              <a:ext uri="{FF2B5EF4-FFF2-40B4-BE49-F238E27FC236}">
                <a16:creationId xmlns:a16="http://schemas.microsoft.com/office/drawing/2014/main" id="{3C2EF5E2-DA72-F0DA-9FD1-9AA576335FEB}"/>
              </a:ext>
            </a:extLst>
          </p:cNvPr>
          <p:cNvSpPr txBox="1"/>
          <p:nvPr/>
        </p:nvSpPr>
        <p:spPr>
          <a:xfrm>
            <a:off x="1053703" y="1855142"/>
            <a:ext cx="6107906" cy="2585323"/>
          </a:xfrm>
          <a:prstGeom prst="rect">
            <a:avLst/>
          </a:prstGeom>
          <a:noFill/>
        </p:spPr>
        <p:txBody>
          <a:bodyPr wrap="square">
            <a:spAutoFit/>
          </a:bodyPr>
          <a:lstStyle/>
          <a:p>
            <a:r>
              <a:rPr lang="en-US" dirty="0"/>
              <a:t>Employee data set.</a:t>
            </a:r>
          </a:p>
          <a:p>
            <a:r>
              <a:rPr lang="en-US" dirty="0"/>
              <a:t>There is 26 feature I have taken only 9 features.</a:t>
            </a:r>
          </a:p>
          <a:p>
            <a:r>
              <a:rPr lang="en-US" dirty="0"/>
              <a:t>Employee ID in numerical value.</a:t>
            </a:r>
          </a:p>
          <a:p>
            <a:r>
              <a:rPr lang="en-US" dirty="0"/>
              <a:t>Name-start name ,End name.</a:t>
            </a:r>
          </a:p>
          <a:p>
            <a:r>
              <a:rPr lang="en-US" dirty="0"/>
              <a:t>Employee type .</a:t>
            </a:r>
          </a:p>
          <a:p>
            <a:r>
              <a:rPr lang="en-US" dirty="0"/>
              <a:t>Performance level.</a:t>
            </a:r>
          </a:p>
          <a:p>
            <a:r>
              <a:rPr lang="en-US" dirty="0"/>
              <a:t>Gender-Male, Female.</a:t>
            </a:r>
          </a:p>
          <a:p>
            <a:r>
              <a:rPr lang="en-US" dirty="0"/>
              <a:t>Employee Rating in numerical value.</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1F7680E-4EBB-95DD-4AB9-140D4073C5AD}"/>
              </a:ext>
            </a:extLst>
          </p:cNvPr>
          <p:cNvSpPr txBox="1"/>
          <p:nvPr/>
        </p:nvSpPr>
        <p:spPr>
          <a:xfrm>
            <a:off x="2071688" y="2277749"/>
            <a:ext cx="6107906" cy="646331"/>
          </a:xfrm>
          <a:prstGeom prst="rect">
            <a:avLst/>
          </a:prstGeom>
          <a:noFill/>
        </p:spPr>
        <p:txBody>
          <a:bodyPr wrap="square">
            <a:spAutoFit/>
          </a:bodyPr>
          <a:lstStyle/>
          <a:p>
            <a:r>
              <a:rPr lang="en-US" dirty="0"/>
              <a:t>Performance – IFS(Z8&gt;5,”VERY HIGH”,Z8&gt;4,”HIGH”</a:t>
            </a:r>
          </a:p>
          <a:p>
            <a:r>
              <a:rPr lang="en-US" dirty="0"/>
              <a:t>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Srilekha S</cp:lastModifiedBy>
  <cp:revision>15</cp:revision>
  <dcterms:created xsi:type="dcterms:W3CDTF">2024-03-29T15:07:22Z</dcterms:created>
  <dcterms:modified xsi:type="dcterms:W3CDTF">2024-08-31T10:08:56Z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