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B.Srilekha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NO:312209633/asunm1353312209633</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 COMMERCE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ANNA ADARSH COLLEGE FOR WOMEN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