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D7C1-A2A6-29BC-4AFD-514CEB82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1BEA8-04EB-D53A-F439-1F5819AE6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1A44-8468-B75C-8302-8548507D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0016-3EED-774C-D91C-F391106D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A008-A265-4643-D9F5-C8AF7C95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1310DA48-F9BA-C053-5703-35D183EE220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793606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F0D3-35BB-7923-8FCB-3AF8F07E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61837-4B14-42D4-B639-E833B5882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D1E8-0FCF-4998-B91C-8141854B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9AA3-2D1C-85C7-F466-56EE1243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7283-F453-44A1-A324-E5033FB1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C4A598B6-45CD-FD3E-AE8B-2E1368F172B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928857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07CCA-EBAE-1044-9614-91689E776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96776-9807-8A73-3E46-E70A11682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0341-58D6-9D1C-5996-6E382CFD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AFD6A-2B55-A212-9BC0-6BB18683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BBA4C-EEB2-0983-C700-840D9394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B6123EC7-AA1E-4DA1-EB3E-DD241563DF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7808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AB8D-2179-9539-EB80-FD89D8D3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B57F-373C-791C-42C9-B597FD7A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B2166-C540-7C09-C750-9B032137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C2DF-2D12-FDE4-1FF0-A4DDF82A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9771-8D1E-64C9-6606-8BC0C6CB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5292CDE0-40C7-79D8-3224-ECAD46234C9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789979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D88-3727-260D-9380-C8FD7098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F81D5-8054-2201-D44E-A9633992A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BFD16-8D39-7009-6649-FC3AC8C1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0CB4-54FC-BD2A-858B-C5031CC4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14B4-EA88-E321-5410-9F1106E6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843F0611-AB50-B917-0A41-BD375B8CEDE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43987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32C7-C067-2FA0-C24A-36DDE4EC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E4ED-E2AC-42E7-0302-7A55970A6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93218-EB9C-0E0D-8B8C-0686B813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20D0-52FE-92C4-FFB8-9553A3B3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6132-4CC4-D414-22E9-FD9AFE01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CE24A-A1C2-268A-6DDA-68F9DE3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1D0FED2A-36F1-392A-544C-65B64010BBA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379844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3480-4F23-C23A-E64A-FBB0E83A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8DE2-FB2B-A695-E80B-538717E8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FD25F-3618-CE80-53C8-43868E545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1CC43-E8E6-ABB6-1C22-EC8419729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A97B0-8A7D-F406-481B-268E28E95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5FF2C-B12B-4021-8061-AE4BE8C6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8C5AE-C44D-C1B5-C1B4-E3697282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ED92E-E6D0-662D-8788-919866AF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6C42B591-BF1F-B662-ADE8-4420A755DA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73819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67F6-24D5-C786-C4F2-E0E39B2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ED1A7-96FD-F14F-2A28-387231BA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EED9D-20D3-6414-C7F1-B62BE393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372FF-D34D-F9A9-FF8E-7A530898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D7199ED3-8276-BA6A-2AE1-6188EF93D6C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171062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F89F6-5763-D716-2F08-369C8CB0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AEB8C-2227-6EB8-7163-F221F558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F3018-EF1D-02DB-7649-604BE0F7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64283BA2-ABE2-5D86-B987-D103C9ED65F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454364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2D62-EEFB-A1E0-3DEA-BE307A9C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5031-0970-13F5-8179-2F9F7451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BE6E6-9BBD-4635-7163-E7E7D5DAE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DF3CC-3400-B271-82A9-C87D40EE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D1D9D-439E-9081-67DF-9197BCF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C7765-1285-D0BC-6BD3-E7200CDD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5B4A4CB2-2D9D-0044-B051-07FE48F8BB8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775298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031-E608-F6B9-BABA-D9A449BE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F81A3-0A1E-4FE6-CD3B-595C01523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8F630-D27F-3ECD-81ED-F300A9A5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4ADC8-64BF-A19E-1A40-5603C930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E3ABD-E355-F0C9-410A-BB51B4CB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5DEE-9081-1B36-D800-B603FC55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70AF63A4-511F-9144-FCED-B8C91E18053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950297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E66F6-D8FD-33FF-533E-1E23033C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F0B44-AF35-DC3D-E2DD-9312BD806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3F9F-FAE1-D083-ABBE-FDDB8160C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DFD7F-F489-4674-810C-2BDF70A854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845A-113D-38F1-A4B1-1DB26814D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571E-1311-B6E6-F125-FD8CE779B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DD3B3-6EC4-4BB9-83EE-F099FBB19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23C2-F5DF-2002-7856-A7C40E792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59B6B-4342-C75E-F6A7-F96DFA581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Srilekha Telaprolu</a:t>
            </a:r>
          </a:p>
          <a:p>
            <a:r>
              <a:rPr lang="en-IN" dirty="0"/>
              <a:t>4323-LVADSUSR130</a:t>
            </a:r>
          </a:p>
          <a:p>
            <a:r>
              <a:rPr lang="en-IN" dirty="0"/>
              <a:t>28-02-2024</a:t>
            </a:r>
          </a:p>
        </p:txBody>
      </p:sp>
    </p:spTree>
    <p:extLst>
      <p:ext uri="{BB962C8B-B14F-4D97-AF65-F5344CB8AC3E}">
        <p14:creationId xmlns:p14="http://schemas.microsoft.com/office/powerpoint/2010/main" val="341146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CC819D3-D13A-9B39-D199-EEDFC635E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80" y="111760"/>
            <a:ext cx="6624319" cy="37261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799F6D-A568-4DFF-9DDD-E8A8DF679D30}"/>
              </a:ext>
            </a:extLst>
          </p:cNvPr>
          <p:cNvSpPr txBox="1"/>
          <p:nvPr/>
        </p:nvSpPr>
        <p:spPr>
          <a:xfrm>
            <a:off x="213360" y="314960"/>
            <a:ext cx="402336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Q19.</a:t>
            </a:r>
          </a:p>
          <a:p>
            <a:r>
              <a:rPr lang="en-IN" sz="4400" dirty="0"/>
              <a:t>Here we can see the analysis of likes and comments </a:t>
            </a:r>
            <a:r>
              <a:rPr lang="en-IN" sz="4400" dirty="0" err="1"/>
              <a:t>amd</a:t>
            </a:r>
            <a:r>
              <a:rPr lang="en-IN" sz="4400" dirty="0"/>
              <a:t> views count over the period of time 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B104A83D-EBFC-0AC3-0A91-6C63CEF5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1" y="3360421"/>
            <a:ext cx="6217919" cy="34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D7970A-627B-BBBF-15DF-5CF017859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78560"/>
            <a:ext cx="11856720" cy="528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50448-818F-D88D-5828-29391A3EE60F}"/>
              </a:ext>
            </a:extLst>
          </p:cNvPr>
          <p:cNvSpPr txBox="1"/>
          <p:nvPr/>
        </p:nvSpPr>
        <p:spPr>
          <a:xfrm>
            <a:off x="650240" y="416560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Q18.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72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0CE3499-CF21-9844-2BEA-37BC4C19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925830"/>
            <a:ext cx="8900159" cy="5006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F0017-F3D2-5881-526C-A0CDECE0ED40}"/>
              </a:ext>
            </a:extLst>
          </p:cNvPr>
          <p:cNvSpPr txBox="1"/>
          <p:nvPr/>
        </p:nvSpPr>
        <p:spPr>
          <a:xfrm>
            <a:off x="650240" y="2032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q16</a:t>
            </a:r>
          </a:p>
        </p:txBody>
      </p:sp>
    </p:spTree>
    <p:extLst>
      <p:ext uri="{BB962C8B-B14F-4D97-AF65-F5344CB8AC3E}">
        <p14:creationId xmlns:p14="http://schemas.microsoft.com/office/powerpoint/2010/main" val="5183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57156C-991F-8ABC-8B1F-84EC4E7C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40" y="1239520"/>
            <a:ext cx="8554720" cy="4812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AF1F42-0AD5-1353-4DF2-1CE3C52064AE}"/>
              </a:ext>
            </a:extLst>
          </p:cNvPr>
          <p:cNvSpPr txBox="1"/>
          <p:nvPr/>
        </p:nvSpPr>
        <p:spPr>
          <a:xfrm>
            <a:off x="558800" y="629920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q17</a:t>
            </a:r>
          </a:p>
        </p:txBody>
      </p:sp>
    </p:spTree>
    <p:extLst>
      <p:ext uri="{BB962C8B-B14F-4D97-AF65-F5344CB8AC3E}">
        <p14:creationId xmlns:p14="http://schemas.microsoft.com/office/powerpoint/2010/main" val="374200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cc033c45-125a-4689-87d4-2e529ddc88a7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E8BBE881-920C-40B7-BEEC-83C721EDE8D5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Microsoft Sans Serif</vt:lpstr>
      <vt:lpstr>Office Theme</vt:lpstr>
      <vt:lpstr>EXCEL FINAL ASSESSMENT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Venkata Srilekhatelaprolu</dc:creator>
  <cp:keywords>Classification=LV_C0NF1D3NT1AL</cp:keywords>
  <cp:lastModifiedBy>Venkata Srilekhatelaprolu</cp:lastModifiedBy>
  <cp:revision>1</cp:revision>
  <dcterms:created xsi:type="dcterms:W3CDTF">2024-02-28T08:52:05Z</dcterms:created>
  <dcterms:modified xsi:type="dcterms:W3CDTF">2024-02-28T12:19:01Z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cc033c45-125a-4689-87d4-2e529ddc88a7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