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80640"/>
          </a:xfrm>
          <a:prstGeom prst="rect"/>
          <a:noFill/>
        </p:spPr>
        <p:txBody>
          <a:bodyPr rtlCol="0" wrap="square">
            <a:spAutoFit/>
          </a:bodyPr>
          <a:p>
            <a:r>
              <a:rPr dirty="0" sz="2400" lang="en-US"/>
              <a:t>STUDENT NAME</a:t>
            </a:r>
            <a:r>
              <a:rPr dirty="0" sz="2400" lang="en-IN"/>
              <a:t>:</a:t>
            </a:r>
            <a:r>
              <a:rPr dirty="0" sz="2400" lang="en-US"/>
              <a:t> </a:t>
            </a:r>
            <a:r>
              <a:rPr altLang="en-GB" dirty="0" sz="2400" lang="en-US"/>
              <a:t>S</a:t>
            </a:r>
            <a:r>
              <a:rPr altLang="en-GB" dirty="0" sz="2400" lang="en-US"/>
              <a:t>R</a:t>
            </a:r>
            <a:r>
              <a:rPr altLang="en-GB" dirty="0" sz="2400" lang="en-US"/>
              <a:t>I</a:t>
            </a:r>
            <a:r>
              <a:rPr altLang="en-GB" dirty="0" sz="2400" lang="en-US"/>
              <a:t>L</a:t>
            </a:r>
            <a:r>
              <a:rPr altLang="en-GB" dirty="0" sz="2400" lang="en-US"/>
              <a:t>E</a:t>
            </a:r>
            <a:r>
              <a:rPr altLang="en-GB" dirty="0" sz="2400" lang="en-US"/>
              <a:t>K</a:t>
            </a:r>
            <a:r>
              <a:rPr altLang="en-GB" dirty="0" sz="2400" lang="en-US"/>
              <a:t>H</a:t>
            </a:r>
            <a:r>
              <a:rPr altLang="en-GB" dirty="0" sz="2400" lang="en-US"/>
              <a:t>A</a:t>
            </a:r>
            <a:r>
              <a:rPr altLang="en-GB" dirty="0" sz="2400" lang="en-US"/>
              <a:t>.</a:t>
            </a:r>
            <a:r>
              <a:rPr altLang="en-GB" dirty="0" sz="2400" lang="en-US"/>
              <a:t>R</a:t>
            </a:r>
            <a:r>
              <a:rPr altLang="en-GB" dirty="0" sz="2400" lang="en-US"/>
              <a:t>.</a:t>
            </a:r>
            <a:r>
              <a:rPr altLang="en-GB" dirty="0" sz="2400" lang="en-US"/>
              <a:t>K</a:t>
            </a:r>
            <a:endParaRPr dirty="0" sz="2400" lang="en-US"/>
          </a:p>
          <a:p>
            <a:r>
              <a:rPr dirty="0" sz="2400" lang="en-US"/>
              <a:t>REGISTER NO: 31221</a:t>
            </a:r>
            <a:r>
              <a:rPr dirty="0" sz="2400" lang="en-IN"/>
              <a:t>0</a:t>
            </a:r>
            <a:r>
              <a:rPr altLang="en-GB" dirty="0" sz="2400" lang="en-US"/>
              <a:t>9</a:t>
            </a:r>
            <a:r>
              <a:rPr altLang="en-GB" dirty="0" sz="2400" lang="en-US"/>
              <a:t>3</a:t>
            </a:r>
            <a:r>
              <a:rPr altLang="en-GB" dirty="0" sz="2400" lang="en-US"/>
              <a:t>2</a:t>
            </a:r>
            <a:r>
              <a:rPr altLang="en-GB" dirty="0" sz="2400" lang="en-US"/>
              <a:t>,</a:t>
            </a:r>
            <a:r>
              <a:rPr altLang="en-GB" dirty="0" sz="2400" lang="en-US"/>
              <a:t>1EB7E0D774CB7E29FBF4B92CDCE84DE8</a:t>
            </a:r>
            <a:endParaRPr dirty="0" sz="2400" lang="en-US"/>
          </a:p>
          <a:p>
            <a:r>
              <a:rPr dirty="0" sz="2400" lang="en-US"/>
              <a:t>DEPARTMENT: B.COM </a:t>
            </a:r>
            <a:r>
              <a:rPr dirty="0" sz="2400" lang="en-IN"/>
              <a:t>(General)  III - </a:t>
            </a:r>
            <a:r>
              <a:rPr altLang="en-GB" dirty="0" sz="2400" lang="en-US"/>
              <a:t>C</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2024-09-03T09:56:54Z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348b7fe0ca514135bea6537447c42e20</vt:lpwstr>
  </property>
</Properties>
</file>