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41" d="100"/>
          <a:sy n="41" d="100"/>
        </p:scale>
        <p:origin x="186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Boomika.xlsx]Sheet3!PivotTable1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Fixed Term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Sheet3!$B$5:$B$18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F2-4FA6-8F91-CA97D3638BE3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Permanent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Sheet3!$C$5:$C$18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12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F2-4FA6-8F91-CA97D3638BE3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Temporary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Sheet3!$D$5:$D$18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F2-4FA6-8F91-CA97D3638B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8930840"/>
        <c:axId val="438932280"/>
      </c:barChart>
      <c:catAx>
        <c:axId val="438930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932280"/>
        <c:crosses val="autoZero"/>
        <c:auto val="1"/>
        <c:lblAlgn val="ctr"/>
        <c:lblOffset val="100"/>
        <c:noMultiLvlLbl val="0"/>
      </c:catAx>
      <c:valAx>
        <c:axId val="438932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930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144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BOOMIKA .J</a:t>
            </a:r>
          </a:p>
          <a:p>
            <a:r>
              <a:rPr lang="en-US" sz="2400" dirty="0"/>
              <a:t>REGISTER NO     :312209890(asunm1363312209890)     </a:t>
            </a:r>
          </a:p>
          <a:p>
            <a:r>
              <a:rPr lang="en-US" sz="2400" dirty="0"/>
              <a:t>DEPARTMENT    :    B.com BANK MANAGEMENT</a:t>
            </a:r>
          </a:p>
          <a:p>
            <a:r>
              <a:rPr lang="en-US" sz="2400" dirty="0"/>
              <a:t>COLLEGE             :    VALLIMAMAL COLLEGE FOR WOMEN        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638DF3-99EB-64BD-25D0-5485080AA3A3}"/>
              </a:ext>
            </a:extLst>
          </p:cNvPr>
          <p:cNvSpPr txBox="1"/>
          <p:nvPr/>
        </p:nvSpPr>
        <p:spPr>
          <a:xfrm>
            <a:off x="257855" y="1600200"/>
            <a:ext cx="94195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collection: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Gathering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cleaning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Standardiation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Summary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  <a:r>
              <a:rPr lang="en-US" dirty="0" err="1"/>
              <a:t>analyse</a:t>
            </a:r>
            <a:r>
              <a:rPr lang="en-US" dirty="0"/>
              <a:t> is involves examining, transforming and modeling data to extract insights, identify pattern and support decision making.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2E15256-740D-1D7F-644E-98F9E26E7C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5210066"/>
              </p:ext>
            </p:extLst>
          </p:nvPr>
        </p:nvGraphicFramePr>
        <p:xfrm>
          <a:off x="2209800" y="1447800"/>
          <a:ext cx="6858000" cy="3714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B71B1-F75F-69F6-3145-882177BF673E}"/>
              </a:ext>
            </a:extLst>
          </p:cNvPr>
          <p:cNvSpPr txBox="1"/>
          <p:nvPr/>
        </p:nvSpPr>
        <p:spPr>
          <a:xfrm>
            <a:off x="1676400" y="2286000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conclusion the employee data analysis conducted using excel provided valuable insights into workforce trends enabling more information for decision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 of excel allowed efficient data organization , visualization and reporting, ultimately helps to </a:t>
            </a:r>
            <a:r>
              <a:rPr lang="en-US" dirty="0" err="1"/>
              <a:t>enchance</a:t>
            </a:r>
            <a:r>
              <a:rPr lang="en-US" dirty="0"/>
              <a:t> HR strategies and optimize overall organizational performance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31F961-FAA2-8262-AF0E-41C64323B9E5}"/>
              </a:ext>
            </a:extLst>
          </p:cNvPr>
          <p:cNvSpPr txBox="1"/>
          <p:nvPr/>
        </p:nvSpPr>
        <p:spPr>
          <a:xfrm>
            <a:off x="600075" y="2164318"/>
            <a:ext cx="7391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Utilise</a:t>
            </a:r>
            <a:r>
              <a:rPr lang="en-US" sz="3200" dirty="0"/>
              <a:t> excel to efficiently </a:t>
            </a:r>
            <a:r>
              <a:rPr lang="en-US" sz="3200" dirty="0" err="1"/>
              <a:t>analyse</a:t>
            </a:r>
            <a:r>
              <a:rPr lang="en-US" sz="3200" dirty="0"/>
              <a:t> employee data by leveraging function such as Pivot table and conditional formatting.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It enables the identification of key trends such as current employee rate ,performance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It helps to visualize the data through </a:t>
            </a:r>
            <a:r>
              <a:rPr lang="en-US" sz="3200" dirty="0" err="1"/>
              <a:t>Pivotchart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</a:t>
            </a:r>
            <a:r>
              <a:rPr 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 data to identify trends and insights that can drive better decisions.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ect </a:t>
            </a:r>
            <a:r>
              <a:rPr 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highlights’ areas of improvement to workforce management and help to optimize resource allocation.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project is to support strategic planning.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9A5E7-B0AA-95DC-5C4A-FD300B9C4680}"/>
              </a:ext>
            </a:extLst>
          </p:cNvPr>
          <p:cNvSpPr txBox="1"/>
          <p:nvPr/>
        </p:nvSpPr>
        <p:spPr>
          <a:xfrm>
            <a:off x="1371600" y="2286000"/>
            <a:ext cx="472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end uses of the employee data analysis are useful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HR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Team leaders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Seminar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A2B234-6BC1-8A9A-3C32-CCEBF86EA15B}"/>
              </a:ext>
            </a:extLst>
          </p:cNvPr>
          <p:cNvSpPr txBox="1"/>
          <p:nvPr/>
        </p:nvSpPr>
        <p:spPr>
          <a:xfrm>
            <a:off x="3505200" y="2438400"/>
            <a:ext cx="3886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Conditional formatting – highlights missing cells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Filter- helps to remove the empty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Formulas – helps to identify the performance of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Pivot table – helps </a:t>
            </a:r>
            <a:r>
              <a:rPr lang="en-US" sz="2400" dirty="0" err="1"/>
              <a:t>summarise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Pivot chart - shows the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046E7-5B67-15E8-37DD-FC14DA031C6B}"/>
              </a:ext>
            </a:extLst>
          </p:cNvPr>
          <p:cNvSpPr txBox="1"/>
          <p:nvPr/>
        </p:nvSpPr>
        <p:spPr>
          <a:xfrm>
            <a:off x="3581400" y="1752600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 I’d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First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Last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Business unit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 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Gender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Work location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D72C01-512F-E6D3-A24F-9B71276BE926}"/>
              </a:ext>
            </a:extLst>
          </p:cNvPr>
          <p:cNvSpPr txBox="1"/>
          <p:nvPr/>
        </p:nvSpPr>
        <p:spPr>
          <a:xfrm>
            <a:off x="1905000" y="1905000"/>
            <a:ext cx="716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Conditional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That helps in filling the </a:t>
            </a:r>
            <a:r>
              <a:rPr lang="en-US" sz="2400" dirty="0" err="1"/>
              <a:t>colour</a:t>
            </a:r>
            <a:r>
              <a:rPr lang="en-US" sz="2400" dirty="0"/>
              <a:t> in missing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Filter by </a:t>
            </a:r>
            <a:r>
              <a:rPr lang="en-US" sz="2400" dirty="0" err="1"/>
              <a:t>colour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That filters the cell by sort out by </a:t>
            </a:r>
            <a:r>
              <a:rPr lang="en-US" sz="2400" dirty="0" err="1"/>
              <a:t>colour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Pivot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That helps to visualize the data in simple way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375</Words>
  <Application>Microsoft Office PowerPoint</Application>
  <PresentationFormat>Widescreen</PresentationFormat>
  <Paragraphs>85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</cp:lastModifiedBy>
  <cp:revision>17</cp:revision>
  <dcterms:created xsi:type="dcterms:W3CDTF">2024-03-29T15:07:22Z</dcterms:created>
  <dcterms:modified xsi:type="dcterms:W3CDTF">2024-08-31T07:36:55Z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