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</a:t>
            </a:r>
            <a:endParaRPr lang="en-US" sz="2400" dirty="0"/>
          </a:p>
          <a:p>
            <a:r>
              <a:rPr lang="en-US" sz="2400" dirty="0"/>
              <a:t>REGISTER NO:</a:t>
            </a:r>
          </a:p>
          <a:p>
            <a:r>
              <a:rPr lang="en-US" sz="2400" dirty="0"/>
              <a:t>DEPARTMENT:</a:t>
            </a:r>
          </a:p>
          <a:p>
            <a:r>
              <a:rPr lang="en-US" sz="2400" dirty="0"/>
              <a:t>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33538"/>
            <a:ext cx="7848600" cy="446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09800" y="1112729"/>
            <a:ext cx="5514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panose="020B0A04020102020204" pitchFamily="34" charset="0"/>
              </a:rPr>
              <a:t>EMPLOYEE PERFORMANCE ANALYSIS</a:t>
            </a:r>
            <a:endParaRPr lang="en-US" sz="20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88</Words>
  <Application>Microsoft Office PowerPoint</Application>
  <PresentationFormat>Custom</PresentationFormat>
  <Paragraphs>42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14</cp:revision>
  <dcterms:created xsi:type="dcterms:W3CDTF">2024-03-29T15:07:22Z</dcterms:created>
  <dcterms:modified xsi:type="dcterms:W3CDTF">2024-08-30T01:14:30Z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