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19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96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197" y="639602"/>
            <a:ext cx="11622343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NAME:SRILEKHA.S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</a:t>
            </a:r>
            <a:r>
              <a:rPr lang="en-US" sz="2400" smtClean="0"/>
              <a:t>:312209942(asunm1363312209942)</a:t>
            </a:r>
            <a:endParaRPr lang="en-US" sz="2400" dirty="0"/>
          </a:p>
          <a:p>
            <a:r>
              <a:rPr lang="en-US" sz="2400" dirty="0" smtClean="0"/>
              <a:t>DEPARTMENT    :B.COM Bank Management</a:t>
            </a:r>
            <a:endParaRPr lang="en-US" sz="2400" dirty="0"/>
          </a:p>
          <a:p>
            <a:r>
              <a:rPr lang="en-US" sz="2400" dirty="0" smtClean="0"/>
              <a:t>COLLEGE            :Valliammal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043279"/>
            <a:ext cx="755687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 involves examining ,transforming , and modeling data to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insights, identify patterns, and support decision-making skills.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542365"/>
            <a:ext cx="24371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8991600" cy="50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9372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conclusion, the employee data analysis conducted using EXCEL</a:t>
            </a:r>
          </a:p>
          <a:p>
            <a:r>
              <a:rPr lang="en-US" sz="2000" dirty="0" smtClean="0"/>
              <a:t>Provided valuable insights into workforce trends enabling more informed </a:t>
            </a:r>
          </a:p>
          <a:p>
            <a:r>
              <a:rPr lang="en-US" sz="2000" dirty="0" smtClean="0"/>
              <a:t>Decision making.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The use of excel allowed efficient data organizing, visualizing and representing</a:t>
            </a:r>
          </a:p>
          <a:p>
            <a:r>
              <a:rPr lang="en-US" sz="2000" dirty="0" smtClean="0"/>
              <a:t>The employee data , ultimately this data is helpful to enhance HR strategies, improve </a:t>
            </a:r>
          </a:p>
          <a:p>
            <a:r>
              <a:rPr lang="en-US" sz="2000" dirty="0" smtClean="0"/>
              <a:t>employee information clear and helps for optimum performance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33369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9" y="3049700"/>
            <a:ext cx="4591053" cy="32004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02309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8797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6002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helps to analyses employees data by leveraging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by PIVOT TABLES and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identification of key trends includes employee type, gender filter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for employees ID etc.,.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helpful to make decision making process easier by the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this data through pivot chart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33372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employee data to identify trends and insights that can drive better decision.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helps to collect, clean ,organize, and visualize the employee business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analysis highlights the number of employee in a every single business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visualize is easy to separate the data through the gender filter.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to support the strategic planning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1828799"/>
            <a:ext cx="766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users of the employee data analysis are Human Resources MANGER</a:t>
            </a:r>
          </a:p>
          <a:p>
            <a:r>
              <a:rPr lang="en-US" dirty="0" smtClean="0"/>
              <a:t>Leads and senior management.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75130"/>
            <a:ext cx="5658640" cy="3939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686833"/>
            <a:ext cx="3581398" cy="3333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313" y="9144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2590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 --highlights missing cells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                                      --helps to remove the empty cells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                          --helps to summarize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                         --helps to visualize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295400"/>
            <a:ext cx="254191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664918"/>
            <a:ext cx="62013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helps in filling the color in missing cells 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2.FILTER BY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filter the missing cells by removing the colored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3.PIVOT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helps to visualize the data in simple way.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269</TotalTime>
  <Words>410</Words>
  <Application>Microsoft Office PowerPoint</Application>
  <PresentationFormat>Custom</PresentationFormat>
  <Paragraphs>100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2024-08-30T00:49:09Z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