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 THANU SRI.V</a:t>
            </a:r>
          </a:p>
          <a:p>
            <a:r>
              <a:rPr lang="en-IN" sz="2400" dirty="0"/>
              <a:t>REGISTER</a:t>
            </a:r>
            <a:r>
              <a:rPr lang="en-US" sz="2400" dirty="0"/>
              <a:t> NO:</a:t>
            </a:r>
            <a:r>
              <a:rPr lang="en-IN" sz="2400" dirty="0"/>
              <a:t>        312209945   (asunm1363312209944)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      </a:t>
            </a:r>
            <a:r>
              <a:rPr lang="en-IN" sz="2400" dirty="0" err="1"/>
              <a:t>B.com</a:t>
            </a:r>
            <a:r>
              <a:rPr lang="en-IN" sz="2400" dirty="0"/>
              <a:t> BANK MANAGEMENT</a:t>
            </a:r>
          </a:p>
          <a:p>
            <a:r>
              <a:rPr lang="en-IN" sz="2400" dirty="0"/>
              <a:t>COLLEGE:                VALLIAMMAL COLLEGE FOR WOMEN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F1030-6A09-4B7D-AE29-CA97DD1975DC}"/>
              </a:ext>
            </a:extLst>
          </p:cNvPr>
          <p:cNvSpPr txBox="1"/>
          <p:nvPr/>
        </p:nvSpPr>
        <p:spPr>
          <a:xfrm>
            <a:off x="1860177" y="1349522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Data collection: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Gathering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Data cleaning: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Standardisation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Summary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Data analysis involves </a:t>
            </a:r>
            <a:r>
              <a:rPr lang="en-IN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examning</a:t>
            </a: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 , transforming and modelling data to extract insights, identify pattern and support decision making </a:t>
            </a:r>
            <a:endParaRPr lang="en-US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3538"/>
            <a:ext cx="78486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9800" y="1112729"/>
            <a:ext cx="5514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EMPLOYEE PERFORMANCE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7E85B-B75A-B569-689A-094410A6BB69}"/>
              </a:ext>
            </a:extLst>
          </p:cNvPr>
          <p:cNvSpPr txBox="1"/>
          <p:nvPr/>
        </p:nvSpPr>
        <p:spPr>
          <a:xfrm>
            <a:off x="1701257" y="1740708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In conclusion, the employee data analysis conducted using Excel provided valuable insights into workforce trends enabling more information for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The use of Excel allowed efficient data organisation, visualisation and reporting, ultimately helps to enhance HR strategies and optimise overall organisational performance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FAD19-F944-69D7-152F-307B6F25BCA6}"/>
              </a:ext>
            </a:extLst>
          </p:cNvPr>
          <p:cNvSpPr txBox="1"/>
          <p:nvPr/>
        </p:nvSpPr>
        <p:spPr>
          <a:xfrm>
            <a:off x="834073" y="1515850"/>
            <a:ext cx="6806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 Utilise Excel to efficiently analyse employee data by leveraging function Such as pivot table and conditional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It enable the identification of key trends such as current employee rate, 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It helps to visualise the data through </a:t>
            </a:r>
            <a:r>
              <a:rPr lang="en-IN" sz="2400" b="1" dirty="0" err="1"/>
              <a:t>pivotchart</a:t>
            </a:r>
            <a:r>
              <a:rPr lang="en-IN" sz="2400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.</a:t>
            </a:r>
            <a:r>
              <a:rPr lang="en-IN" sz="24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This project focuses on analysing employee data to identify trends and insights that can drive better decision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rgbClr val="0D0D0D"/>
                </a:solidFill>
                <a:cs typeface="Times New Roman" panose="02020603050405020304" pitchFamily="18" charset="0"/>
              </a:rPr>
              <a:t>This project analyse the highlights' areas of improvement to workforce management and help to optimise resource allocation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The aim of this project is to support strategic planning 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91A98-E4F9-8668-6DA0-32CFB88D65AB}"/>
              </a:ext>
            </a:extLst>
          </p:cNvPr>
          <p:cNvSpPr txBox="1"/>
          <p:nvPr/>
        </p:nvSpPr>
        <p:spPr>
          <a:xfrm>
            <a:off x="1814512" y="2625695"/>
            <a:ext cx="6100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The end uses of  The employee data  analysis are useful 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HR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Team leaders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Senior management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09C1-3E8C-4AC9-FB56-2AE35807CF81}"/>
              </a:ext>
            </a:extLst>
          </p:cNvPr>
          <p:cNvSpPr txBox="1"/>
          <p:nvPr/>
        </p:nvSpPr>
        <p:spPr>
          <a:xfrm>
            <a:off x="2911492" y="2388612"/>
            <a:ext cx="6100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Conditional formatting- highlights missing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Filter – helps to remove the empty cell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Formulas- helps to identify the performance of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Pivot table- helps summarise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srgbClr val="000000"/>
                </a:solidFill>
                <a:latin typeface="Arial" panose="020B0604020202020204" pitchFamily="34" charset="0"/>
              </a:rPr>
              <a:t>Pivot chart- shows the data </a:t>
            </a:r>
          </a:p>
          <a:p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9BB73-80FA-73A2-9AF2-3DCD15A68962}"/>
              </a:ext>
            </a:extLst>
          </p:cNvPr>
          <p:cNvSpPr txBox="1"/>
          <p:nvPr/>
        </p:nvSpPr>
        <p:spPr>
          <a:xfrm>
            <a:off x="2104668" y="2131895"/>
            <a:ext cx="61000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Employee I’d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First name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Last name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Business unit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>
                <a:solidFill>
                  <a:srgbClr val="000000"/>
                </a:solidFill>
                <a:latin typeface="Arial" panose="020B0604020202020204" pitchFamily="34" charset="0"/>
              </a:rPr>
              <a:t>Work location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1582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63868" y="1154370"/>
            <a:ext cx="85340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helps in filling the colour in missing cells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colour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filters the cell by sort out by colour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helps to visualise the data in simple way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88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pannervenkatesan81@gmail.com</cp:lastModifiedBy>
  <cp:revision>15</cp:revision>
  <dcterms:created xsi:type="dcterms:W3CDTF">2024-03-29T15:07:22Z</dcterms:created>
  <dcterms:modified xsi:type="dcterms:W3CDTF">2024-08-30T04:09:58Z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