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ew2\OneDrive\Desktop\Data%20analysis%20excel%20(2)%20ramya%20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excel (2) ramya G.xlsx]Sheet2!PivotTable3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Salary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multiLvlStrRef>
              <c:f>Sheet2!$A$4:$A$1395</c:f>
              <c:multiLvlStrCache>
                <c:ptCount val="199"/>
                <c:lvl>
                  <c:pt idx="0">
                    <c:v>Hyderabad, India</c:v>
                  </c:pt>
                  <c:pt idx="1">
                    <c:v>North India</c:v>
                  </c:pt>
                  <c:pt idx="2">
                    <c:v>Hyderabad, India</c:v>
                  </c:pt>
                  <c:pt idx="3">
                    <c:v>Hyderabad, India</c:v>
                  </c:pt>
                  <c:pt idx="4">
                    <c:v>Hyderabad, India</c:v>
                  </c:pt>
                  <c:pt idx="5">
                    <c:v>Chennai, India</c:v>
                  </c:pt>
                  <c:pt idx="6">
                    <c:v>North India</c:v>
                  </c:pt>
                  <c:pt idx="7">
                    <c:v>Hyderabad, India</c:v>
                  </c:pt>
                  <c:pt idx="8">
                    <c:v>North India</c:v>
                  </c:pt>
                  <c:pt idx="9">
                    <c:v>Chennai, India</c:v>
                  </c:pt>
                  <c:pt idx="10">
                    <c:v>Hyderabad, India</c:v>
                  </c:pt>
                  <c:pt idx="11">
                    <c:v>Hyderabad, India</c:v>
                  </c:pt>
                  <c:pt idx="12">
                    <c:v>Hyderabad, India</c:v>
                  </c:pt>
                  <c:pt idx="13">
                    <c:v>Hyderabad, India</c:v>
                  </c:pt>
                  <c:pt idx="14">
                    <c:v>Chennai, India</c:v>
                  </c:pt>
                  <c:pt idx="15">
                    <c:v>Chennai, India</c:v>
                  </c:pt>
                  <c:pt idx="16">
                    <c:v>Hyderabad, India</c:v>
                  </c:pt>
                  <c:pt idx="17">
                    <c:v>Chennai, India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Chennai, India</c:v>
                  </c:pt>
                  <c:pt idx="22">
                    <c:v>Hyderabad, India</c:v>
                  </c:pt>
                  <c:pt idx="23">
                    <c:v>Hyderabad, India</c:v>
                  </c:pt>
                  <c:pt idx="24">
                    <c:v>Chennai, India</c:v>
                  </c:pt>
                  <c:pt idx="25">
                    <c:v>Hyderabad, India</c:v>
                  </c:pt>
                  <c:pt idx="26">
                    <c:v>Hyderabad, India</c:v>
                  </c:pt>
                  <c:pt idx="27">
                    <c:v>Hyderabad, India</c:v>
                  </c:pt>
                  <c:pt idx="28">
                    <c:v>Hyderabad, India</c:v>
                  </c:pt>
                  <c:pt idx="29">
                    <c:v>North India</c:v>
                  </c:pt>
                  <c:pt idx="30">
                    <c:v>Hyderabad, India</c:v>
                  </c:pt>
                  <c:pt idx="31">
                    <c:v>Hyderabad, India</c:v>
                  </c:pt>
                  <c:pt idx="32">
                    <c:v>Hyderabad, India</c:v>
                  </c:pt>
                  <c:pt idx="33">
                    <c:v>North India</c:v>
                  </c:pt>
                  <c:pt idx="34">
                    <c:v>Hyderabad, India</c:v>
                  </c:pt>
                  <c:pt idx="35">
                    <c:v>Hyderabad, India</c:v>
                  </c:pt>
                  <c:pt idx="36">
                    <c:v>North India</c:v>
                  </c:pt>
                  <c:pt idx="37">
                    <c:v>Hyderabad, India</c:v>
                  </c:pt>
                  <c:pt idx="38">
                    <c:v>Hyderabad, India</c:v>
                  </c:pt>
                  <c:pt idx="39">
                    <c:v>Hyderabad, India</c:v>
                  </c:pt>
                  <c:pt idx="40">
                    <c:v>North India</c:v>
                  </c:pt>
                  <c:pt idx="41">
                    <c:v>Hyderabad, India</c:v>
                  </c:pt>
                  <c:pt idx="42">
                    <c:v>Hyderabad, India</c:v>
                  </c:pt>
                  <c:pt idx="43">
                    <c:v>North India</c:v>
                  </c:pt>
                  <c:pt idx="44">
                    <c:v>Hyderabad, India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Chennai, India</c:v>
                  </c:pt>
                  <c:pt idx="48">
                    <c:v>Chennai, India</c:v>
                  </c:pt>
                  <c:pt idx="49">
                    <c:v>Chennai, India</c:v>
                  </c:pt>
                  <c:pt idx="50">
                    <c:v>Chennai, India</c:v>
                  </c:pt>
                  <c:pt idx="51">
                    <c:v>Chennai, India</c:v>
                  </c:pt>
                  <c:pt idx="52">
                    <c:v>Chennai, India</c:v>
                  </c:pt>
                  <c:pt idx="53">
                    <c:v>Hyderabad, India</c:v>
                  </c:pt>
                  <c:pt idx="54">
                    <c:v>Chennai, India</c:v>
                  </c:pt>
                  <c:pt idx="55">
                    <c:v>Hyderabad, India</c:v>
                  </c:pt>
                  <c:pt idx="56">
                    <c:v>Hyderabad, India</c:v>
                  </c:pt>
                  <c:pt idx="57">
                    <c:v>Hyderabad, India</c:v>
                  </c:pt>
                  <c:pt idx="58">
                    <c:v>Hyderabad, India</c:v>
                  </c:pt>
                  <c:pt idx="59">
                    <c:v>Hyderabad, India</c:v>
                  </c:pt>
                  <c:pt idx="60">
                    <c:v>Hyderabad, India</c:v>
                  </c:pt>
                  <c:pt idx="61">
                    <c:v>Hyderabad, India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Hyderabad, India</c:v>
                  </c:pt>
                  <c:pt idx="65">
                    <c:v>Hyderabad, India</c:v>
                  </c:pt>
                  <c:pt idx="66">
                    <c:v>Chennai, India</c:v>
                  </c:pt>
                  <c:pt idx="67">
                    <c:v>Hyderabad, India</c:v>
                  </c:pt>
                  <c:pt idx="68">
                    <c:v>Hyderabad, India</c:v>
                  </c:pt>
                  <c:pt idx="69">
                    <c:v>North India</c:v>
                  </c:pt>
                  <c:pt idx="70">
                    <c:v>Hyderabad, India</c:v>
                  </c:pt>
                  <c:pt idx="71">
                    <c:v>Hyderabad, India</c:v>
                  </c:pt>
                  <c:pt idx="72">
                    <c:v>Hyderabad, India</c:v>
                  </c:pt>
                  <c:pt idx="73">
                    <c:v>Hyderabad, India</c:v>
                  </c:pt>
                  <c:pt idx="74">
                    <c:v>Hyderabad, India</c:v>
                  </c:pt>
                  <c:pt idx="75">
                    <c:v>Hyderabad, India</c:v>
                  </c:pt>
                  <c:pt idx="76">
                    <c:v>Hyderabad, India</c:v>
                  </c:pt>
                  <c:pt idx="77">
                    <c:v>Hyderabad, India</c:v>
                  </c:pt>
                  <c:pt idx="78">
                    <c:v>Hyderabad, India</c:v>
                  </c:pt>
                  <c:pt idx="79">
                    <c:v>North India</c:v>
                  </c:pt>
                  <c:pt idx="80">
                    <c:v>North India</c:v>
                  </c:pt>
                  <c:pt idx="81">
                    <c:v>Hyderabad, India</c:v>
                  </c:pt>
                  <c:pt idx="82">
                    <c:v>Hyderabad, India</c:v>
                  </c:pt>
                  <c:pt idx="83">
                    <c:v>North India</c:v>
                  </c:pt>
                  <c:pt idx="84">
                    <c:v>North India</c:v>
                  </c:pt>
                  <c:pt idx="85">
                    <c:v>Hyderabad, India</c:v>
                  </c:pt>
                  <c:pt idx="86">
                    <c:v>North India</c:v>
                  </c:pt>
                  <c:pt idx="87">
                    <c:v>North India</c:v>
                  </c:pt>
                  <c:pt idx="88">
                    <c:v>Hyderabad, India</c:v>
                  </c:pt>
                  <c:pt idx="89">
                    <c:v>Hyderabad, India</c:v>
                  </c:pt>
                  <c:pt idx="90">
                    <c:v>Hyderabad, India</c:v>
                  </c:pt>
                  <c:pt idx="91">
                    <c:v>North India</c:v>
                  </c:pt>
                  <c:pt idx="92">
                    <c:v>Hyderabad, India</c:v>
                  </c:pt>
                  <c:pt idx="93">
                    <c:v>Hyderabad, India</c:v>
                  </c:pt>
                  <c:pt idx="94">
                    <c:v>Hyderabad, India</c:v>
                  </c:pt>
                  <c:pt idx="95">
                    <c:v>Hyderabad, India</c:v>
                  </c:pt>
                  <c:pt idx="96">
                    <c:v>Hyderabad, India</c:v>
                  </c:pt>
                  <c:pt idx="97">
                    <c:v>Chennai, India</c:v>
                  </c:pt>
                  <c:pt idx="98">
                    <c:v>Hyderabad, India</c:v>
                  </c:pt>
                  <c:pt idx="99">
                    <c:v>Chennai, India</c:v>
                  </c:pt>
                  <c:pt idx="100">
                    <c:v>Hyderabad, India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Chennai, India</c:v>
                  </c:pt>
                  <c:pt idx="105">
                    <c:v>Hyderabad, India</c:v>
                  </c:pt>
                  <c:pt idx="106">
                    <c:v>Chennai, India</c:v>
                  </c:pt>
                  <c:pt idx="107">
                    <c:v>Hyderabad, India</c:v>
                  </c:pt>
                  <c:pt idx="108">
                    <c:v>Hyderabad, India</c:v>
                  </c:pt>
                  <c:pt idx="109">
                    <c:v>Hyderabad, India</c:v>
                  </c:pt>
                  <c:pt idx="110">
                    <c:v>Hyderabad, India</c:v>
                  </c:pt>
                  <c:pt idx="111">
                    <c:v>Hyderabad, India</c:v>
                  </c:pt>
                  <c:pt idx="112">
                    <c:v>North India</c:v>
                  </c:pt>
                  <c:pt idx="113">
                    <c:v>Hyderabad, India</c:v>
                  </c:pt>
                  <c:pt idx="114">
                    <c:v>Hyderabad, India</c:v>
                  </c:pt>
                  <c:pt idx="115">
                    <c:v>North India</c:v>
                  </c:pt>
                  <c:pt idx="116">
                    <c:v>Hyderabad, India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Hyderabad, India</c:v>
                  </c:pt>
                  <c:pt idx="122">
                    <c:v>Hyderabad, India</c:v>
                  </c:pt>
                  <c:pt idx="123">
                    <c:v>Hyderabad, India</c:v>
                  </c:pt>
                  <c:pt idx="124">
                    <c:v>Hyderabad, India</c:v>
                  </c:pt>
                  <c:pt idx="125">
                    <c:v>Hyderabad, India</c:v>
                  </c:pt>
                  <c:pt idx="126">
                    <c:v>North India</c:v>
                  </c:pt>
                  <c:pt idx="127">
                    <c:v>North India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North India</c:v>
                  </c:pt>
                  <c:pt idx="131">
                    <c:v>Hyderabad, India</c:v>
                  </c:pt>
                  <c:pt idx="132">
                    <c:v>Hyderabad, India</c:v>
                  </c:pt>
                  <c:pt idx="133">
                    <c:v>Hyderabad, India</c:v>
                  </c:pt>
                  <c:pt idx="134">
                    <c:v>North India</c:v>
                  </c:pt>
                  <c:pt idx="135">
                    <c:v>Hyderabad, India</c:v>
                  </c:pt>
                  <c:pt idx="136">
                    <c:v>North India</c:v>
                  </c:pt>
                  <c:pt idx="137">
                    <c:v>Hyderabad, India</c:v>
                  </c:pt>
                  <c:pt idx="138">
                    <c:v>Hyderabad, India</c:v>
                  </c:pt>
                  <c:pt idx="139">
                    <c:v>Hyderabad, India</c:v>
                  </c:pt>
                  <c:pt idx="140">
                    <c:v>Chennai, India</c:v>
                  </c:pt>
                  <c:pt idx="141">
                    <c:v>Chennai, India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Chennai, India</c:v>
                  </c:pt>
                  <c:pt idx="145">
                    <c:v>Chennai, India</c:v>
                  </c:pt>
                  <c:pt idx="146">
                    <c:v>Chennai, India</c:v>
                  </c:pt>
                  <c:pt idx="147">
                    <c:v>Chennai, India</c:v>
                  </c:pt>
                  <c:pt idx="148">
                    <c:v>Hyderabad, India</c:v>
                  </c:pt>
                  <c:pt idx="149">
                    <c:v>Hyderabad, India</c:v>
                  </c:pt>
                  <c:pt idx="150">
                    <c:v>Hyderabad, India</c:v>
                  </c:pt>
                  <c:pt idx="151">
                    <c:v>Chennai, India</c:v>
                  </c:pt>
                  <c:pt idx="152">
                    <c:v>Chennai, India</c:v>
                  </c:pt>
                  <c:pt idx="153">
                    <c:v>Chennai, India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Hyderabad, India</c:v>
                  </c:pt>
                  <c:pt idx="157">
                    <c:v>North India</c:v>
                  </c:pt>
                  <c:pt idx="158">
                    <c:v>Hyderabad, India</c:v>
                  </c:pt>
                  <c:pt idx="159">
                    <c:v>Hyderabad, India</c:v>
                  </c:pt>
                  <c:pt idx="160">
                    <c:v>Hyderabad, India</c:v>
                  </c:pt>
                  <c:pt idx="161">
                    <c:v>North India</c:v>
                  </c:pt>
                  <c:pt idx="162">
                    <c:v>Hyderabad, India</c:v>
                  </c:pt>
                  <c:pt idx="163">
                    <c:v>Hyderabad, India</c:v>
                  </c:pt>
                  <c:pt idx="164">
                    <c:v>North India</c:v>
                  </c:pt>
                  <c:pt idx="165">
                    <c:v>North India</c:v>
                  </c:pt>
                  <c:pt idx="166">
                    <c:v>North India</c:v>
                  </c:pt>
                  <c:pt idx="167">
                    <c:v>Chennai, India</c:v>
                  </c:pt>
                  <c:pt idx="168">
                    <c:v>Hyderabad, India</c:v>
                  </c:pt>
                  <c:pt idx="169">
                    <c:v>Hyderabad, India</c:v>
                  </c:pt>
                  <c:pt idx="170">
                    <c:v>Hyderabad, India</c:v>
                  </c:pt>
                  <c:pt idx="171">
                    <c:v>Hyderabad, India</c:v>
                  </c:pt>
                  <c:pt idx="172">
                    <c:v>Hyderabad, India</c:v>
                  </c:pt>
                  <c:pt idx="173">
                    <c:v>Hyderabad, India</c:v>
                  </c:pt>
                  <c:pt idx="174">
                    <c:v>North India</c:v>
                  </c:pt>
                  <c:pt idx="175">
                    <c:v>Hyderabad, India</c:v>
                  </c:pt>
                  <c:pt idx="176">
                    <c:v>Hyderabad, India</c:v>
                  </c:pt>
                  <c:pt idx="177">
                    <c:v>Hyderabad, India</c:v>
                  </c:pt>
                  <c:pt idx="178">
                    <c:v>Hyderabad, India</c:v>
                  </c:pt>
                  <c:pt idx="179">
                    <c:v>Hyderabad, India</c:v>
                  </c:pt>
                  <c:pt idx="180">
                    <c:v>Hyderabad, India</c:v>
                  </c:pt>
                  <c:pt idx="181">
                    <c:v>Hyderabad, India</c:v>
                  </c:pt>
                  <c:pt idx="182">
                    <c:v>North India</c:v>
                  </c:pt>
                  <c:pt idx="183">
                    <c:v>North India</c:v>
                  </c:pt>
                  <c:pt idx="184">
                    <c:v>North India</c:v>
                  </c:pt>
                  <c:pt idx="185">
                    <c:v>Hyderabad, India</c:v>
                  </c:pt>
                  <c:pt idx="186">
                    <c:v>Hyderabad, India</c:v>
                  </c:pt>
                  <c:pt idx="187">
                    <c:v>Chennai, India</c:v>
                  </c:pt>
                  <c:pt idx="188">
                    <c:v>Chennai, India</c:v>
                  </c:pt>
                  <c:pt idx="189">
                    <c:v>Hyderabad, India</c:v>
                  </c:pt>
                  <c:pt idx="190">
                    <c:v>Hyderabad, India</c:v>
                  </c:pt>
                  <c:pt idx="191">
                    <c:v>Hyderabad, India</c:v>
                  </c:pt>
                  <c:pt idx="192">
                    <c:v>Hyderabad, India</c:v>
                  </c:pt>
                  <c:pt idx="193">
                    <c:v>Hyderabad, India</c:v>
                  </c:pt>
                  <c:pt idx="194">
                    <c:v>Chennai, India</c:v>
                  </c:pt>
                  <c:pt idx="195">
                    <c:v>Chennai, India</c:v>
                  </c:pt>
                  <c:pt idx="196">
                    <c:v>Chennai, India</c:v>
                  </c:pt>
                  <c:pt idx="197">
                    <c:v>Hyderabad, India</c:v>
                  </c:pt>
                  <c:pt idx="198">
                    <c:v>Hyderabad, India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Fixed Term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Temporary</c:v>
                  </c:pt>
                  <c:pt idx="11">
                    <c:v>Fixed Term</c:v>
                  </c:pt>
                  <c:pt idx="12">
                    <c:v>Fixed Term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Fixed Term</c:v>
                  </c:pt>
                  <c:pt idx="20">
                    <c:v>Temporary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Fixed Term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Fixed Term</c:v>
                  </c:pt>
                  <c:pt idx="56">
                    <c:v>Permanent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Temporary</c:v>
                  </c:pt>
                  <c:pt idx="143">
                    <c:v>Temporary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Permanent</c:v>
                  </c:pt>
                  <c:pt idx="149">
                    <c:v>Permanent</c:v>
                  </c:pt>
                  <c:pt idx="150">
                    <c:v>Temporary</c:v>
                  </c:pt>
                  <c:pt idx="151">
                    <c:v>Fixed Term</c:v>
                  </c:pt>
                  <c:pt idx="152">
                    <c:v>Temporary</c:v>
                  </c:pt>
                  <c:pt idx="153">
                    <c:v>Temporary</c:v>
                  </c:pt>
                  <c:pt idx="154">
                    <c:v>Temporary</c:v>
                  </c:pt>
                  <c:pt idx="155">
                    <c:v>Fixed Term</c:v>
                  </c:pt>
                  <c:pt idx="156">
                    <c:v>Fixed Term</c:v>
                  </c:pt>
                  <c:pt idx="157">
                    <c:v>Fixed Term</c:v>
                  </c:pt>
                  <c:pt idx="158">
                    <c:v>Fixed Term</c:v>
                  </c:pt>
                  <c:pt idx="159">
                    <c:v>Fixed Term</c:v>
                  </c:pt>
                  <c:pt idx="160">
                    <c:v>Fixed Term</c:v>
                  </c:pt>
                  <c:pt idx="161">
                    <c:v>Fixed Term</c:v>
                  </c:pt>
                  <c:pt idx="162">
                    <c:v>Fixed Term</c:v>
                  </c:pt>
                  <c:pt idx="163">
                    <c:v>Fixed Term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Fixed Term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Fixed Term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  <c:pt idx="188">
                    <c:v>Fixed Term</c:v>
                  </c:pt>
                  <c:pt idx="189">
                    <c:v>Temporary</c:v>
                  </c:pt>
                  <c:pt idx="190">
                    <c:v>Temporary</c:v>
                  </c:pt>
                  <c:pt idx="191">
                    <c:v>Fixed Term</c:v>
                  </c:pt>
                  <c:pt idx="192">
                    <c:v>Fixed Term</c:v>
                  </c:pt>
                  <c:pt idx="193">
                    <c:v>Permanent</c:v>
                  </c:pt>
                  <c:pt idx="194">
                    <c:v>Temporary</c:v>
                  </c:pt>
                  <c:pt idx="195">
                    <c:v>Temporary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Temporary</c:v>
                  </c:pt>
                </c:lvl>
                <c:lvl>
                  <c:pt idx="0">
                    <c:v>30-09-2020</c:v>
                  </c:pt>
                  <c:pt idx="1">
                    <c:v>12-10-2024</c:v>
                  </c:pt>
                  <c:pt idx="2">
                    <c:v>28-12-2020</c:v>
                  </c:pt>
                  <c:pt idx="3">
                    <c:v>44011</c:v>
                  </c:pt>
                  <c:pt idx="4">
                    <c:v>43943</c:v>
                  </c:pt>
                  <c:pt idx="5">
                    <c:v>43255</c:v>
                  </c:pt>
                  <c:pt idx="6">
                    <c:v>23-08-2024</c:v>
                  </c:pt>
                  <c:pt idx="7">
                    <c:v>19-07-2019</c:v>
                  </c:pt>
                  <c:pt idx="8">
                    <c:v>01-09-2024</c:v>
                  </c:pt>
                  <c:pt idx="9">
                    <c:v>27-01-2020</c:v>
                  </c:pt>
                  <c:pt idx="10">
                    <c:v>30-03-2021</c:v>
                  </c:pt>
                  <c:pt idx="11">
                    <c:v>08-01-2019</c:v>
                  </c:pt>
                  <c:pt idx="12">
                    <c:v>44067</c:v>
                  </c:pt>
                  <c:pt idx="13">
                    <c:v>18-02-2019</c:v>
                  </c:pt>
                  <c:pt idx="14">
                    <c:v>22-02-2021</c:v>
                  </c:pt>
                  <c:pt idx="15">
                    <c:v>43874</c:v>
                  </c:pt>
                  <c:pt idx="16">
                    <c:v>43839</c:v>
                  </c:pt>
                  <c:pt idx="17">
                    <c:v>43808</c:v>
                  </c:pt>
                  <c:pt idx="18">
                    <c:v>44011</c:v>
                  </c:pt>
                  <c:pt idx="19">
                    <c:v>43563</c:v>
                  </c:pt>
                  <c:pt idx="20">
                    <c:v>10-04-2020</c:v>
                  </c:pt>
                  <c:pt idx="21">
                    <c:v>43902</c:v>
                  </c:pt>
                  <c:pt idx="22">
                    <c:v>43390</c:v>
                  </c:pt>
                  <c:pt idx="23">
                    <c:v>11-05-2020</c:v>
                  </c:pt>
                  <c:pt idx="24">
                    <c:v>16-10-2020</c:v>
                  </c:pt>
                  <c:pt idx="25">
                    <c:v>43272</c:v>
                  </c:pt>
                  <c:pt idx="26">
                    <c:v>07-12-2020</c:v>
                  </c:pt>
                  <c:pt idx="27">
                    <c:v>13-01-2020</c:v>
                  </c:pt>
                  <c:pt idx="28">
                    <c:v>43682</c:v>
                  </c:pt>
                  <c:pt idx="29">
                    <c:v>18-03-2020</c:v>
                  </c:pt>
                  <c:pt idx="30">
                    <c:v>44501</c:v>
                  </c:pt>
                  <c:pt idx="31">
                    <c:v>21-10-2019</c:v>
                  </c:pt>
                  <c:pt idx="32">
                    <c:v>44004</c:v>
                  </c:pt>
                  <c:pt idx="33">
                    <c:v>44425</c:v>
                  </c:pt>
                  <c:pt idx="34">
                    <c:v>05-02-2018</c:v>
                  </c:pt>
                  <c:pt idx="35">
                    <c:v>43416</c:v>
                  </c:pt>
                  <c:pt idx="36">
                    <c:v>08-07-2019</c:v>
                  </c:pt>
                  <c:pt idx="37">
                    <c:v>43567</c:v>
                  </c:pt>
                  <c:pt idx="38">
                    <c:v>43146</c:v>
                  </c:pt>
                  <c:pt idx="39">
                    <c:v>26-06-2019</c:v>
                  </c:pt>
                  <c:pt idx="40">
                    <c:v>30-08-2019</c:v>
                  </c:pt>
                  <c:pt idx="41">
                    <c:v>43397</c:v>
                  </c:pt>
                  <c:pt idx="42">
                    <c:v>29-04-2021</c:v>
                  </c:pt>
                  <c:pt idx="43">
                    <c:v>44431</c:v>
                  </c:pt>
                  <c:pt idx="44">
                    <c:v>30-04-2020</c:v>
                  </c:pt>
                  <c:pt idx="45">
                    <c:v>18-11-2019</c:v>
                  </c:pt>
                  <c:pt idx="46">
                    <c:v>44431</c:v>
                  </c:pt>
                  <c:pt idx="47">
                    <c:v>44288</c:v>
                  </c:pt>
                  <c:pt idx="48">
                    <c:v>12-08-2020</c:v>
                  </c:pt>
                  <c:pt idx="49">
                    <c:v>44285</c:v>
                  </c:pt>
                  <c:pt idx="50">
                    <c:v>26-08-2021</c:v>
                  </c:pt>
                  <c:pt idx="51">
                    <c:v>43494</c:v>
                  </c:pt>
                  <c:pt idx="52">
                    <c:v>19-04-2021</c:v>
                  </c:pt>
                  <c:pt idx="53">
                    <c:v>04-10-2021</c:v>
                  </c:pt>
                  <c:pt idx="54">
                    <c:v>43794</c:v>
                  </c:pt>
                  <c:pt idx="55">
                    <c:v>02-11-2018</c:v>
                  </c:pt>
                  <c:pt idx="56">
                    <c:v>44223</c:v>
                  </c:pt>
                  <c:pt idx="57">
                    <c:v>43700</c:v>
                  </c:pt>
                  <c:pt idx="58">
                    <c:v>44203</c:v>
                  </c:pt>
                  <c:pt idx="59">
                    <c:v>43397</c:v>
                  </c:pt>
                  <c:pt idx="60">
                    <c:v>44078</c:v>
                  </c:pt>
                  <c:pt idx="61">
                    <c:v>16-09-2019</c:v>
                  </c:pt>
                  <c:pt idx="62">
                    <c:v>43584</c:v>
                  </c:pt>
                  <c:pt idx="63">
                    <c:v>12-11-2018</c:v>
                  </c:pt>
                  <c:pt idx="64">
                    <c:v>27-12-2019</c:v>
                  </c:pt>
                  <c:pt idx="65">
                    <c:v>44393</c:v>
                  </c:pt>
                  <c:pt idx="66">
                    <c:v>43466</c:v>
                  </c:pt>
                  <c:pt idx="67">
                    <c:v>28-01-2019</c:v>
                  </c:pt>
                  <c:pt idx="68">
                    <c:v>43914</c:v>
                  </c:pt>
                  <c:pt idx="69">
                    <c:v>43164</c:v>
                  </c:pt>
                  <c:pt idx="70">
                    <c:v>23-04-2018</c:v>
                  </c:pt>
                  <c:pt idx="71">
                    <c:v>11-05-2020</c:v>
                  </c:pt>
                  <c:pt idx="72">
                    <c:v>43846</c:v>
                  </c:pt>
                  <c:pt idx="73">
                    <c:v>12-02-2021</c:v>
                  </c:pt>
                  <c:pt idx="74">
                    <c:v>44062</c:v>
                  </c:pt>
                  <c:pt idx="75">
                    <c:v>43725</c:v>
                  </c:pt>
                  <c:pt idx="76">
                    <c:v>43504</c:v>
                  </c:pt>
                  <c:pt idx="77">
                    <c:v>43504</c:v>
                  </c:pt>
                  <c:pt idx="78">
                    <c:v>44393</c:v>
                  </c:pt>
                  <c:pt idx="79">
                    <c:v>44193</c:v>
                  </c:pt>
                  <c:pt idx="80">
                    <c:v>43521</c:v>
                  </c:pt>
                  <c:pt idx="81">
                    <c:v>07-06-2018</c:v>
                  </c:pt>
                  <c:pt idx="82">
                    <c:v>16-07-2019</c:v>
                  </c:pt>
                  <c:pt idx="83">
                    <c:v>03-07-2019</c:v>
                  </c:pt>
                  <c:pt idx="84">
                    <c:v>43390</c:v>
                  </c:pt>
                  <c:pt idx="85">
                    <c:v>43521</c:v>
                  </c:pt>
                  <c:pt idx="86">
                    <c:v>18-02-2019</c:v>
                  </c:pt>
                  <c:pt idx="87">
                    <c:v>15-04-2020</c:v>
                  </c:pt>
                  <c:pt idx="88">
                    <c:v>05-07-2021</c:v>
                  </c:pt>
                  <c:pt idx="89">
                    <c:v>19-07-2021</c:v>
                  </c:pt>
                  <c:pt idx="90">
                    <c:v>13-08-2018</c:v>
                  </c:pt>
                  <c:pt idx="91">
                    <c:v>24-04-2020</c:v>
                  </c:pt>
                  <c:pt idx="92">
                    <c:v>43297</c:v>
                  </c:pt>
                  <c:pt idx="93">
                    <c:v>29-10-2018</c:v>
                  </c:pt>
                  <c:pt idx="94">
                    <c:v>43801</c:v>
                  </c:pt>
                  <c:pt idx="95">
                    <c:v>43152</c:v>
                  </c:pt>
                  <c:pt idx="96">
                    <c:v>43822</c:v>
                  </c:pt>
                  <c:pt idx="97">
                    <c:v>44221</c:v>
                  </c:pt>
                  <c:pt idx="98">
                    <c:v>43416</c:v>
                  </c:pt>
                  <c:pt idx="99">
                    <c:v>25-10-2019</c:v>
                  </c:pt>
                  <c:pt idx="100">
                    <c:v>43508</c:v>
                  </c:pt>
                  <c:pt idx="101">
                    <c:v>23-09-2021</c:v>
                  </c:pt>
                  <c:pt idx="102">
                    <c:v>27-12-2019</c:v>
                  </c:pt>
                  <c:pt idx="103">
                    <c:v>26-06-2018</c:v>
                  </c:pt>
                  <c:pt idx="104">
                    <c:v>43643</c:v>
                  </c:pt>
                  <c:pt idx="105">
                    <c:v>26-03-2019</c:v>
                  </c:pt>
                  <c:pt idx="106">
                    <c:v>24-12-2019</c:v>
                  </c:pt>
                  <c:pt idx="107">
                    <c:v>03-09-2018</c:v>
                  </c:pt>
                  <c:pt idx="108">
                    <c:v>43538</c:v>
                  </c:pt>
                  <c:pt idx="109">
                    <c:v>25-11-2019</c:v>
                  </c:pt>
                  <c:pt idx="110">
                    <c:v>24-12-2019</c:v>
                  </c:pt>
                  <c:pt idx="111">
                    <c:v>24-11-2020</c:v>
                  </c:pt>
                  <c:pt idx="112">
                    <c:v>44019</c:v>
                  </c:pt>
                  <c:pt idx="113">
                    <c:v>43669</c:v>
                  </c:pt>
                  <c:pt idx="114">
                    <c:v>29-01-2019</c:v>
                  </c:pt>
                  <c:pt idx="115">
                    <c:v>43452</c:v>
                  </c:pt>
                  <c:pt idx="116">
                    <c:v>43340</c:v>
                  </c:pt>
                  <c:pt idx="117">
                    <c:v>43916</c:v>
                  </c:pt>
                  <c:pt idx="118">
                    <c:v>05-05-2020</c:v>
                  </c:pt>
                  <c:pt idx="119">
                    <c:v>21-12-2020</c:v>
                  </c:pt>
                  <c:pt idx="120">
                    <c:v>29-04-2020</c:v>
                  </c:pt>
                  <c:pt idx="121">
                    <c:v>10-08-2020</c:v>
                  </c:pt>
                  <c:pt idx="122">
                    <c:v>10-08-2020</c:v>
                  </c:pt>
                  <c:pt idx="123">
                    <c:v>02-10-2019</c:v>
                  </c:pt>
                  <c:pt idx="124">
                    <c:v>43430</c:v>
                  </c:pt>
                  <c:pt idx="125">
                    <c:v>16-09-2019</c:v>
                  </c:pt>
                  <c:pt idx="126">
                    <c:v>44494</c:v>
                  </c:pt>
                  <c:pt idx="127">
                    <c:v>25-09-2019</c:v>
                  </c:pt>
                  <c:pt idx="128">
                    <c:v>03-01-2019</c:v>
                  </c:pt>
                  <c:pt idx="129">
                    <c:v>31-12-2018</c:v>
                  </c:pt>
                  <c:pt idx="130">
                    <c:v>01-02-2019</c:v>
                  </c:pt>
                  <c:pt idx="131">
                    <c:v>27-05-2019</c:v>
                  </c:pt>
                  <c:pt idx="132">
                    <c:v>04-02-2019</c:v>
                  </c:pt>
                  <c:pt idx="133">
                    <c:v>43563</c:v>
                  </c:pt>
                  <c:pt idx="134">
                    <c:v>15-04-2019</c:v>
                  </c:pt>
                  <c:pt idx="135">
                    <c:v>43280</c:v>
                  </c:pt>
                  <c:pt idx="136">
                    <c:v>26-11-2018</c:v>
                  </c:pt>
                  <c:pt idx="137">
                    <c:v>44195</c:v>
                  </c:pt>
                  <c:pt idx="138">
                    <c:v>43815</c:v>
                  </c:pt>
                  <c:pt idx="139">
                    <c:v>43452</c:v>
                  </c:pt>
                  <c:pt idx="140">
                    <c:v>27-01-2020</c:v>
                  </c:pt>
                  <c:pt idx="141">
                    <c:v>14-11-2018</c:v>
                  </c:pt>
                  <c:pt idx="142">
                    <c:v>44357</c:v>
                  </c:pt>
                  <c:pt idx="143">
                    <c:v>01-10-2018</c:v>
                  </c:pt>
                  <c:pt idx="144">
                    <c:v>02-04-2018</c:v>
                  </c:pt>
                  <c:pt idx="145">
                    <c:v>43710</c:v>
                  </c:pt>
                  <c:pt idx="146">
                    <c:v>43206</c:v>
                  </c:pt>
                  <c:pt idx="147">
                    <c:v>05-03-2018</c:v>
                  </c:pt>
                  <c:pt idx="148">
                    <c:v>25-01-2021</c:v>
                  </c:pt>
                  <c:pt idx="149">
                    <c:v>43602</c:v>
                  </c:pt>
                  <c:pt idx="150">
                    <c:v>27-07-2020</c:v>
                  </c:pt>
                  <c:pt idx="151">
                    <c:v>43809</c:v>
                  </c:pt>
                  <c:pt idx="152">
                    <c:v>30-11-2018</c:v>
                  </c:pt>
                  <c:pt idx="153">
                    <c:v>18-04-2019</c:v>
                  </c:pt>
                  <c:pt idx="154">
                    <c:v>44383</c:v>
                  </c:pt>
                  <c:pt idx="155">
                    <c:v>43791</c:v>
                  </c:pt>
                  <c:pt idx="156">
                    <c:v>12-10-2020</c:v>
                  </c:pt>
                  <c:pt idx="157">
                    <c:v>14-05-2019</c:v>
                  </c:pt>
                  <c:pt idx="158">
                    <c:v>43305</c:v>
                  </c:pt>
                  <c:pt idx="159">
                    <c:v>43283</c:v>
                  </c:pt>
                  <c:pt idx="160">
                    <c:v>44473</c:v>
                  </c:pt>
                  <c:pt idx="161">
                    <c:v>29-08-2019</c:v>
                  </c:pt>
                  <c:pt idx="162">
                    <c:v>26-02-2020</c:v>
                  </c:pt>
                  <c:pt idx="163">
                    <c:v>43458</c:v>
                  </c:pt>
                  <c:pt idx="164">
                    <c:v>43458</c:v>
                  </c:pt>
                  <c:pt idx="165">
                    <c:v>43430</c:v>
                  </c:pt>
                  <c:pt idx="166">
                    <c:v>43250</c:v>
                  </c:pt>
                  <c:pt idx="167">
                    <c:v>12-03-2018</c:v>
                  </c:pt>
                  <c:pt idx="168">
                    <c:v>10-02-2021</c:v>
                  </c:pt>
                  <c:pt idx="169">
                    <c:v>43808</c:v>
                  </c:pt>
                  <c:pt idx="170">
                    <c:v>43489</c:v>
                  </c:pt>
                  <c:pt idx="171">
                    <c:v>01-10-2018</c:v>
                  </c:pt>
                  <c:pt idx="172">
                    <c:v>43291</c:v>
                  </c:pt>
                  <c:pt idx="173">
                    <c:v>43234</c:v>
                  </c:pt>
                  <c:pt idx="174">
                    <c:v>43972</c:v>
                  </c:pt>
                  <c:pt idx="175">
                    <c:v>11-06-2021</c:v>
                  </c:pt>
                  <c:pt idx="176">
                    <c:v>44077</c:v>
                  </c:pt>
                  <c:pt idx="177">
                    <c:v>43794</c:v>
                  </c:pt>
                  <c:pt idx="178">
                    <c:v>13-11-2020</c:v>
                  </c:pt>
                  <c:pt idx="179">
                    <c:v>09-09-2019</c:v>
                  </c:pt>
                  <c:pt idx="180">
                    <c:v>43895</c:v>
                  </c:pt>
                  <c:pt idx="181">
                    <c:v>43895</c:v>
                  </c:pt>
                  <c:pt idx="182">
                    <c:v>29-01-2018</c:v>
                  </c:pt>
                  <c:pt idx="183">
                    <c:v>12-03-2018</c:v>
                  </c:pt>
                  <c:pt idx="184">
                    <c:v>16-09-2020</c:v>
                  </c:pt>
                  <c:pt idx="185">
                    <c:v>43311</c:v>
                  </c:pt>
                  <c:pt idx="186">
                    <c:v>22-05-2020</c:v>
                  </c:pt>
                  <c:pt idx="187">
                    <c:v>43972</c:v>
                  </c:pt>
                  <c:pt idx="188">
                    <c:v>18-10-2021</c:v>
                  </c:pt>
                  <c:pt idx="189">
                    <c:v>15-03-2021</c:v>
                  </c:pt>
                  <c:pt idx="190">
                    <c:v>01-02-2021</c:v>
                  </c:pt>
                  <c:pt idx="191">
                    <c:v>43258</c:v>
                  </c:pt>
                  <c:pt idx="192">
                    <c:v>43250</c:v>
                  </c:pt>
                  <c:pt idx="193">
                    <c:v>43332</c:v>
                  </c:pt>
                  <c:pt idx="194">
                    <c:v>43633</c:v>
                  </c:pt>
                  <c:pt idx="195">
                    <c:v>10-12-2018</c:v>
                  </c:pt>
                  <c:pt idx="196">
                    <c:v>44502</c:v>
                  </c:pt>
                  <c:pt idx="197">
                    <c:v>43392</c:v>
                  </c:pt>
                  <c:pt idx="198">
                    <c:v>43949</c:v>
                  </c:pt>
                </c:lvl>
                <c:lvl>
                  <c:pt idx="0">
                    <c:v>Human Resources</c:v>
                  </c:pt>
                  <c:pt idx="1">
                    <c:v>Marketing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Sales</c:v>
                  </c:pt>
                  <c:pt idx="5">
                    <c:v>Legal</c:v>
                  </c:pt>
                  <c:pt idx="6">
                    <c:v>NULL</c:v>
                  </c:pt>
                  <c:pt idx="7">
                    <c:v>Services</c:v>
                  </c:pt>
                  <c:pt idx="8">
                    <c:v>serivice</c:v>
                  </c:pt>
                  <c:pt idx="9">
                    <c:v>Engineering</c:v>
                  </c:pt>
                  <c:pt idx="10">
                    <c:v>Human Resources</c:v>
                  </c:pt>
                  <c:pt idx="11">
                    <c:v>Human Resources</c:v>
                  </c:pt>
                  <c:pt idx="12">
                    <c:v>Support</c:v>
                  </c:pt>
                  <c:pt idx="13">
                    <c:v>Product Management</c:v>
                  </c:pt>
                  <c:pt idx="14">
                    <c:v>Training</c:v>
                  </c:pt>
                  <c:pt idx="15">
                    <c:v>Product Management</c:v>
                  </c:pt>
                  <c:pt idx="16">
                    <c:v>Research and Development</c:v>
                  </c:pt>
                  <c:pt idx="17">
                    <c:v>Training</c:v>
                  </c:pt>
                  <c:pt idx="18">
                    <c:v>Legal</c:v>
                  </c:pt>
                  <c:pt idx="19">
                    <c:v>Product Management</c:v>
                  </c:pt>
                  <c:pt idx="20">
                    <c:v>Research and Development</c:v>
                  </c:pt>
                  <c:pt idx="21">
                    <c:v>Service</c:v>
                  </c:pt>
                  <c:pt idx="22">
                    <c:v>Services</c:v>
                  </c:pt>
                  <c:pt idx="23">
                    <c:v>Product Management</c:v>
                  </c:pt>
                  <c:pt idx="24">
                    <c:v>Engineering</c:v>
                  </c:pt>
                  <c:pt idx="25">
                    <c:v>Training</c:v>
                  </c:pt>
                  <c:pt idx="26">
                    <c:v>Support</c:v>
                  </c:pt>
                  <c:pt idx="27">
                    <c:v>Business Development</c:v>
                  </c:pt>
                  <c:pt idx="28">
                    <c:v>Legal</c:v>
                  </c:pt>
                  <c:pt idx="29">
                    <c:v>Accounting</c:v>
                  </c:pt>
                  <c:pt idx="30">
                    <c:v>Research and Development</c:v>
                  </c:pt>
                  <c:pt idx="31">
                    <c:v>NULL</c:v>
                  </c:pt>
                  <c:pt idx="32">
                    <c:v>Product Management</c:v>
                  </c:pt>
                  <c:pt idx="33">
                    <c:v>Engineering</c:v>
                  </c:pt>
                  <c:pt idx="34">
                    <c:v>Business Development</c:v>
                  </c:pt>
                  <c:pt idx="35">
                    <c:v>Accounting</c:v>
                  </c:pt>
                  <c:pt idx="36">
                    <c:v>NULL</c:v>
                  </c:pt>
                  <c:pt idx="37">
                    <c:v>Accounting</c:v>
                  </c:pt>
                  <c:pt idx="38">
                    <c:v>Services</c:v>
                  </c:pt>
                  <c:pt idx="39">
                    <c:v>Marketing</c:v>
                  </c:pt>
                  <c:pt idx="40">
                    <c:v>Training</c:v>
                  </c:pt>
                  <c:pt idx="41">
                    <c:v>Sales</c:v>
                  </c:pt>
                  <c:pt idx="42">
                    <c:v>Training</c:v>
                  </c:pt>
                  <c:pt idx="43">
                    <c:v>Accounting</c:v>
                  </c:pt>
                  <c:pt idx="44">
                    <c:v>Marketing</c:v>
                  </c:pt>
                  <c:pt idx="45">
                    <c:v>Business Development</c:v>
                  </c:pt>
                  <c:pt idx="46">
                    <c:v>Research and Development</c:v>
                  </c:pt>
                  <c:pt idx="47">
                    <c:v>Accounting</c:v>
                  </c:pt>
                  <c:pt idx="48">
                    <c:v>NULL</c:v>
                  </c:pt>
                  <c:pt idx="49">
                    <c:v>Human Resources</c:v>
                  </c:pt>
                  <c:pt idx="50">
                    <c:v>Sales</c:v>
                  </c:pt>
                  <c:pt idx="51">
                    <c:v>Business Development</c:v>
                  </c:pt>
                  <c:pt idx="52">
                    <c:v>Business Development</c:v>
                  </c:pt>
                  <c:pt idx="53">
                    <c:v>Sales</c:v>
                  </c:pt>
                  <c:pt idx="54">
                    <c:v>Human Resources</c:v>
                  </c:pt>
                  <c:pt idx="55">
                    <c:v>Product Management</c:v>
                  </c:pt>
                  <c:pt idx="56">
                    <c:v>Accounting</c:v>
                  </c:pt>
                  <c:pt idx="57">
                    <c:v>Sales</c:v>
                  </c:pt>
                  <c:pt idx="58">
                    <c:v>Research and Development</c:v>
                  </c:pt>
                  <c:pt idx="59">
                    <c:v>Accounting</c:v>
                  </c:pt>
                  <c:pt idx="60">
                    <c:v>Human Resources</c:v>
                  </c:pt>
                  <c:pt idx="61">
                    <c:v>Support</c:v>
                  </c:pt>
                  <c:pt idx="62">
                    <c:v>Services</c:v>
                  </c:pt>
                  <c:pt idx="63">
                    <c:v>manager</c:v>
                  </c:pt>
                  <c:pt idx="64">
                    <c:v>Business Development</c:v>
                  </c:pt>
                  <c:pt idx="65">
                    <c:v>Legal</c:v>
                  </c:pt>
                  <c:pt idx="66">
                    <c:v>Research and Development</c:v>
                  </c:pt>
                  <c:pt idx="67">
                    <c:v>Marketing</c:v>
                  </c:pt>
                  <c:pt idx="68">
                    <c:v>Business Development</c:v>
                  </c:pt>
                  <c:pt idx="69">
                    <c:v>Training</c:v>
                  </c:pt>
                  <c:pt idx="70">
                    <c:v>Services</c:v>
                  </c:pt>
                  <c:pt idx="71">
                    <c:v>Product Management</c:v>
                  </c:pt>
                  <c:pt idx="72">
                    <c:v>Research and Development</c:v>
                  </c:pt>
                  <c:pt idx="73">
                    <c:v>Product Management</c:v>
                  </c:pt>
                  <c:pt idx="74">
                    <c:v>Marketing</c:v>
                  </c:pt>
                  <c:pt idx="75">
                    <c:v>Product Management</c:v>
                  </c:pt>
                  <c:pt idx="76">
                    <c:v>Research and Development</c:v>
                  </c:pt>
                  <c:pt idx="77">
                    <c:v>Research and Development</c:v>
                  </c:pt>
                  <c:pt idx="78">
                    <c:v>Product Management</c:v>
                  </c:pt>
                  <c:pt idx="79">
                    <c:v>NULL</c:v>
                  </c:pt>
                  <c:pt idx="80">
                    <c:v>Accounting</c:v>
                  </c:pt>
                  <c:pt idx="81">
                    <c:v>Marketing</c:v>
                  </c:pt>
                  <c:pt idx="82">
                    <c:v>Engineering</c:v>
                  </c:pt>
                  <c:pt idx="83">
                    <c:v>Marketing</c:v>
                  </c:pt>
                  <c:pt idx="84">
                    <c:v>Services</c:v>
                  </c:pt>
                  <c:pt idx="85">
                    <c:v>Engineering</c:v>
                  </c:pt>
                  <c:pt idx="86">
                    <c:v>Product Management</c:v>
                  </c:pt>
                  <c:pt idx="87">
                    <c:v>Human Resources</c:v>
                  </c:pt>
                  <c:pt idx="88">
                    <c:v>Legal</c:v>
                  </c:pt>
                  <c:pt idx="89">
                    <c:v>Training</c:v>
                  </c:pt>
                  <c:pt idx="90">
                    <c:v>Accounting</c:v>
                  </c:pt>
                  <c:pt idx="91">
                    <c:v>NULL</c:v>
                  </c:pt>
                  <c:pt idx="92">
                    <c:v>Accounting</c:v>
                  </c:pt>
                  <c:pt idx="93">
                    <c:v>Product Management</c:v>
                  </c:pt>
                  <c:pt idx="94">
                    <c:v>Services</c:v>
                  </c:pt>
                  <c:pt idx="95">
                    <c:v>Marketing</c:v>
                  </c:pt>
                  <c:pt idx="96">
                    <c:v>Support</c:v>
                  </c:pt>
                  <c:pt idx="97">
                    <c:v>Legal</c:v>
                  </c:pt>
                  <c:pt idx="98">
                    <c:v>NULL</c:v>
                  </c:pt>
                  <c:pt idx="99">
                    <c:v>Support</c:v>
                  </c:pt>
                  <c:pt idx="100">
                    <c:v>Sales</c:v>
                  </c:pt>
                  <c:pt idx="101">
                    <c:v>Legal</c:v>
                  </c:pt>
                  <c:pt idx="102">
                    <c:v>Business Development</c:v>
                  </c:pt>
                  <c:pt idx="103">
                    <c:v>Accounting</c:v>
                  </c:pt>
                  <c:pt idx="104">
                    <c:v>Marketing</c:v>
                  </c:pt>
                  <c:pt idx="105">
                    <c:v>Accounting</c:v>
                  </c:pt>
                  <c:pt idx="106">
                    <c:v>Training</c:v>
                  </c:pt>
                  <c:pt idx="107">
                    <c:v>Business Development</c:v>
                  </c:pt>
                  <c:pt idx="108">
                    <c:v>Research and Development</c:v>
                  </c:pt>
                  <c:pt idx="109">
                    <c:v>Product Management</c:v>
                  </c:pt>
                  <c:pt idx="110">
                    <c:v>Training</c:v>
                  </c:pt>
                  <c:pt idx="111">
                    <c:v>Support</c:v>
                  </c:pt>
                  <c:pt idx="112">
                    <c:v>Services</c:v>
                  </c:pt>
                  <c:pt idx="113">
                    <c:v>Support</c:v>
                  </c:pt>
                  <c:pt idx="114">
                    <c:v>Services</c:v>
                  </c:pt>
                  <c:pt idx="115">
                    <c:v>Support</c:v>
                  </c:pt>
                  <c:pt idx="116">
                    <c:v>Accounting</c:v>
                  </c:pt>
                  <c:pt idx="117">
                    <c:v>Legal</c:v>
                  </c:pt>
                  <c:pt idx="118">
                    <c:v>Legal</c:v>
                  </c:pt>
                  <c:pt idx="119">
                    <c:v>Product Management</c:v>
                  </c:pt>
                  <c:pt idx="120">
                    <c:v>Business Development</c:v>
                  </c:pt>
                  <c:pt idx="121">
                    <c:v>Business Development</c:v>
                  </c:pt>
                  <c:pt idx="122">
                    <c:v>Business Development</c:v>
                  </c:pt>
                  <c:pt idx="123">
                    <c:v>Services</c:v>
                  </c:pt>
                  <c:pt idx="124">
                    <c:v>Human Resources</c:v>
                  </c:pt>
                  <c:pt idx="125">
                    <c:v>Support</c:v>
                  </c:pt>
                  <c:pt idx="126">
                    <c:v>Sales</c:v>
                  </c:pt>
                  <c:pt idx="127">
                    <c:v>Support</c:v>
                  </c:pt>
                  <c:pt idx="128">
                    <c:v>Business Development</c:v>
                  </c:pt>
                  <c:pt idx="129">
                    <c:v>Business Development</c:v>
                  </c:pt>
                  <c:pt idx="130">
                    <c:v>Marketing</c:v>
                  </c:pt>
                  <c:pt idx="131">
                    <c:v>Human Resources</c:v>
                  </c:pt>
                  <c:pt idx="132">
                    <c:v>Research and Development</c:v>
                  </c:pt>
                  <c:pt idx="133">
                    <c:v>Product Management</c:v>
                  </c:pt>
                  <c:pt idx="134">
                    <c:v>Human Resources</c:v>
                  </c:pt>
                  <c:pt idx="135">
                    <c:v>Legal</c:v>
                  </c:pt>
                  <c:pt idx="136">
                    <c:v>Human Resources</c:v>
                  </c:pt>
                  <c:pt idx="137">
                    <c:v>Business Development</c:v>
                  </c:pt>
                  <c:pt idx="138">
                    <c:v>Support</c:v>
                  </c:pt>
                  <c:pt idx="139">
                    <c:v>Support</c:v>
                  </c:pt>
                  <c:pt idx="140">
                    <c:v>Research and Development</c:v>
                  </c:pt>
                  <c:pt idx="141">
                    <c:v>Research and Development</c:v>
                  </c:pt>
                  <c:pt idx="142">
                    <c:v>Support</c:v>
                  </c:pt>
                  <c:pt idx="143">
                    <c:v>Accounting</c:v>
                  </c:pt>
                  <c:pt idx="144">
                    <c:v>Training</c:v>
                  </c:pt>
                  <c:pt idx="145">
                    <c:v>General manager</c:v>
                  </c:pt>
                  <c:pt idx="146">
                    <c:v>Services</c:v>
                  </c:pt>
                  <c:pt idx="147">
                    <c:v>Training</c:v>
                  </c:pt>
                  <c:pt idx="148">
                    <c:v>Engineering</c:v>
                  </c:pt>
                  <c:pt idx="149">
                    <c:v>Legal</c:v>
                  </c:pt>
                  <c:pt idx="150">
                    <c:v>Training</c:v>
                  </c:pt>
                  <c:pt idx="151">
                    <c:v>Engineering</c:v>
                  </c:pt>
                  <c:pt idx="152">
                    <c:v>Product Management</c:v>
                  </c:pt>
                  <c:pt idx="153">
                    <c:v>Accounting</c:v>
                  </c:pt>
                  <c:pt idx="154">
                    <c:v>Human Resources</c:v>
                  </c:pt>
                  <c:pt idx="155">
                    <c:v>Services</c:v>
                  </c:pt>
                  <c:pt idx="156">
                    <c:v>Sales</c:v>
                  </c:pt>
                  <c:pt idx="157">
                    <c:v>Engineering</c:v>
                  </c:pt>
                  <c:pt idx="158">
                    <c:v>Accounting</c:v>
                  </c:pt>
                  <c:pt idx="159">
                    <c:v>Support</c:v>
                  </c:pt>
                  <c:pt idx="160">
                    <c:v>Legal</c:v>
                  </c:pt>
                  <c:pt idx="161">
                    <c:v>Business Development</c:v>
                  </c:pt>
                  <c:pt idx="162">
                    <c:v>Business Development</c:v>
                  </c:pt>
                  <c:pt idx="163">
                    <c:v>Accounting</c:v>
                  </c:pt>
                  <c:pt idx="164">
                    <c:v>Accounting</c:v>
                  </c:pt>
                  <c:pt idx="165">
                    <c:v>Engineering</c:v>
                  </c:pt>
                  <c:pt idx="166">
                    <c:v>Training</c:v>
                  </c:pt>
                  <c:pt idx="167">
                    <c:v>Support</c:v>
                  </c:pt>
                  <c:pt idx="168">
                    <c:v>NULL</c:v>
                  </c:pt>
                  <c:pt idx="169">
                    <c:v>Training</c:v>
                  </c:pt>
                  <c:pt idx="170">
                    <c:v>Research and Development</c:v>
                  </c:pt>
                  <c:pt idx="171">
                    <c:v>Accounting</c:v>
                  </c:pt>
                  <c:pt idx="172">
                    <c:v>Engineering</c:v>
                  </c:pt>
                  <c:pt idx="173">
                    <c:v>Legal</c:v>
                  </c:pt>
                  <c:pt idx="174">
                    <c:v>Business Development</c:v>
                  </c:pt>
                  <c:pt idx="175">
                    <c:v>Engineering</c:v>
                  </c:pt>
                  <c:pt idx="176">
                    <c:v>Accounting</c:v>
                  </c:pt>
                  <c:pt idx="177">
                    <c:v>Product Management</c:v>
                  </c:pt>
                  <c:pt idx="178">
                    <c:v>Legal</c:v>
                  </c:pt>
                  <c:pt idx="179">
                    <c:v>Support</c:v>
                  </c:pt>
                  <c:pt idx="180">
                    <c:v>Services</c:v>
                  </c:pt>
                  <c:pt idx="181">
                    <c:v>Services</c:v>
                  </c:pt>
                  <c:pt idx="182">
                    <c:v>Research and Development</c:v>
                  </c:pt>
                  <c:pt idx="183">
                    <c:v>Training</c:v>
                  </c:pt>
                  <c:pt idx="184">
                    <c:v>Marketing</c:v>
                  </c:pt>
                  <c:pt idx="185">
                    <c:v>Product Management</c:v>
                  </c:pt>
                  <c:pt idx="186">
                    <c:v>Engineering</c:v>
                  </c:pt>
                  <c:pt idx="187">
                    <c:v>Business Development</c:v>
                  </c:pt>
                  <c:pt idx="188">
                    <c:v>Services</c:v>
                  </c:pt>
                  <c:pt idx="189">
                    <c:v>Legal</c:v>
                  </c:pt>
                  <c:pt idx="190">
                    <c:v>Legal</c:v>
                  </c:pt>
                  <c:pt idx="191">
                    <c:v>Training</c:v>
                  </c:pt>
                  <c:pt idx="192">
                    <c:v>Training</c:v>
                  </c:pt>
                  <c:pt idx="193">
                    <c:v>Sales</c:v>
                  </c:pt>
                  <c:pt idx="194">
                    <c:v>Training</c:v>
                  </c:pt>
                  <c:pt idx="195">
                    <c:v>Engineering</c:v>
                  </c:pt>
                  <c:pt idx="196">
                    <c:v>Support</c:v>
                  </c:pt>
                  <c:pt idx="197">
                    <c:v>Business Development</c:v>
                  </c:pt>
                  <c:pt idx="198">
                    <c:v>Training</c:v>
                  </c:pt>
                </c:lvl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Female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Female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Male</c:v>
                  </c:pt>
                  <c:pt idx="91">
                    <c:v>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Female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Female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Male</c:v>
                  </c:pt>
                  <c:pt idx="116">
                    <c:v>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Female</c:v>
                  </c:pt>
                  <c:pt idx="139">
                    <c:v>Male</c:v>
                  </c:pt>
                  <c:pt idx="140">
                    <c:v>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Female</c:v>
                  </c:pt>
                  <c:pt idx="161">
                    <c:v>Female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Female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Female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Female</c:v>
                  </c:pt>
                  <c:pt idx="186">
                    <c:v>Male</c:v>
                  </c:pt>
                  <c:pt idx="187">
                    <c:v>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Male</c:v>
                  </c:pt>
                  <c:pt idx="191">
                    <c:v>Female</c:v>
                  </c:pt>
                  <c:pt idx="192">
                    <c:v>Male</c:v>
                  </c:pt>
                  <c:pt idx="193">
                    <c:v>Female</c:v>
                  </c:pt>
                  <c:pt idx="194">
                    <c:v>Female</c:v>
                  </c:pt>
                  <c:pt idx="195">
                    <c:v>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Female</c:v>
                  </c:pt>
                </c:lvl>
                <c:lvl>
                  <c:pt idx="0">
                    <c:v>Ashok</c:v>
                  </c:pt>
                  <c:pt idx="1">
                    <c:v>sowmiya</c:v>
                  </c:pt>
                  <c:pt idx="2">
                    <c:v>Dhanush</c:v>
                  </c:pt>
                  <c:pt idx="3">
                    <c:v>Shalini</c:v>
                  </c:pt>
                  <c:pt idx="4">
                    <c:v>manojini</c:v>
                  </c:pt>
                  <c:pt idx="5">
                    <c:v>rajini</c:v>
                  </c:pt>
                  <c:pt idx="6">
                    <c:v>yuvashree</c:v>
                  </c:pt>
                  <c:pt idx="7">
                    <c:v>nandhini</c:v>
                  </c:pt>
                  <c:pt idx="8">
                    <c:v>vidhya</c:v>
                  </c:pt>
                  <c:pt idx="9">
                    <c:v>Padma</c:v>
                  </c:pt>
                  <c:pt idx="10">
                    <c:v>vinoth</c:v>
                  </c:pt>
                  <c:pt idx="11">
                    <c:v>vishal</c:v>
                  </c:pt>
                  <c:pt idx="12">
                    <c:v>divya</c:v>
                  </c:pt>
                  <c:pt idx="13">
                    <c:v>dhivya</c:v>
                  </c:pt>
                  <c:pt idx="14">
                    <c:v>Deepika</c:v>
                  </c:pt>
                  <c:pt idx="15">
                    <c:v>kavin</c:v>
                  </c:pt>
                  <c:pt idx="16">
                    <c:v>chandru</c:v>
                  </c:pt>
                  <c:pt idx="17">
                    <c:v>Dhanush</c:v>
                  </c:pt>
                  <c:pt idx="18">
                    <c:v>hemavathy</c:v>
                  </c:pt>
                  <c:pt idx="19">
                    <c:v>Prasanth</c:v>
                  </c:pt>
                  <c:pt idx="20">
                    <c:v>Shalini</c:v>
                  </c:pt>
                  <c:pt idx="21">
                    <c:v>Lavanya</c:v>
                  </c:pt>
                  <c:pt idx="22">
                    <c:v>kaviya</c:v>
                  </c:pt>
                  <c:pt idx="23">
                    <c:v>Shalini</c:v>
                  </c:pt>
                  <c:pt idx="24">
                    <c:v>ezhil</c:v>
                  </c:pt>
                  <c:pt idx="25">
                    <c:v>Dhanda pani</c:v>
                  </c:pt>
                  <c:pt idx="26">
                    <c:v>lekha</c:v>
                  </c:pt>
                  <c:pt idx="27">
                    <c:v>riya</c:v>
                  </c:pt>
                  <c:pt idx="28">
                    <c:v>vidhya</c:v>
                  </c:pt>
                  <c:pt idx="29">
                    <c:v>kaviya</c:v>
                  </c:pt>
                  <c:pt idx="30">
                    <c:v>Maheshwari</c:v>
                  </c:pt>
                  <c:pt idx="31">
                    <c:v>arun</c:v>
                  </c:pt>
                  <c:pt idx="32">
                    <c:v>dilli</c:v>
                  </c:pt>
                  <c:pt idx="33">
                    <c:v>Hema</c:v>
                  </c:pt>
                  <c:pt idx="34">
                    <c:v>Vikram</c:v>
                  </c:pt>
                  <c:pt idx="35">
                    <c:v>prathap</c:v>
                  </c:pt>
                  <c:pt idx="36">
                    <c:v>Ramya</c:v>
                  </c:pt>
                  <c:pt idx="37">
                    <c:v>prathap</c:v>
                  </c:pt>
                  <c:pt idx="38">
                    <c:v>syliviya</c:v>
                  </c:pt>
                  <c:pt idx="39">
                    <c:v>manoj</c:v>
                  </c:pt>
                  <c:pt idx="40">
                    <c:v>thrisha</c:v>
                  </c:pt>
                  <c:pt idx="41">
                    <c:v>sankari</c:v>
                  </c:pt>
                  <c:pt idx="42">
                    <c:v>sivashankari</c:v>
                  </c:pt>
                  <c:pt idx="43">
                    <c:v>kavin</c:v>
                  </c:pt>
                  <c:pt idx="44">
                    <c:v>parthipa</c:v>
                  </c:pt>
                  <c:pt idx="45">
                    <c:v>Rajeshwari</c:v>
                  </c:pt>
                  <c:pt idx="46">
                    <c:v>dhivya</c:v>
                  </c:pt>
                  <c:pt idx="47">
                    <c:v>surya</c:v>
                  </c:pt>
                  <c:pt idx="48">
                    <c:v>Rahul</c:v>
                  </c:pt>
                  <c:pt idx="49">
                    <c:v>vijay</c:v>
                  </c:pt>
                  <c:pt idx="50">
                    <c:v>pandi</c:v>
                  </c:pt>
                  <c:pt idx="51">
                    <c:v>Hema</c:v>
                  </c:pt>
                  <c:pt idx="52">
                    <c:v>sowmiya</c:v>
                  </c:pt>
                  <c:pt idx="53">
                    <c:v>Kumar</c:v>
                  </c:pt>
                  <c:pt idx="54">
                    <c:v>yamuna</c:v>
                  </c:pt>
                  <c:pt idx="55">
                    <c:v>Pavithra</c:v>
                  </c:pt>
                  <c:pt idx="56">
                    <c:v>mahesh</c:v>
                  </c:pt>
                  <c:pt idx="57">
                    <c:v>lokesh</c:v>
                  </c:pt>
                  <c:pt idx="58">
                    <c:v>keerthika</c:v>
                  </c:pt>
                  <c:pt idx="59">
                    <c:v>tharani</c:v>
                  </c:pt>
                  <c:pt idx="60">
                    <c:v>deviyani</c:v>
                  </c:pt>
                  <c:pt idx="61">
                    <c:v>chakaravthi</c:v>
                  </c:pt>
                  <c:pt idx="62">
                    <c:v>sanjay</c:v>
                  </c:pt>
                  <c:pt idx="63">
                    <c:v>Karthik</c:v>
                  </c:pt>
                  <c:pt idx="64">
                    <c:v>vinoth</c:v>
                  </c:pt>
                  <c:pt idx="65">
                    <c:v>Hema</c:v>
                  </c:pt>
                  <c:pt idx="66">
                    <c:v>Lily</c:v>
                  </c:pt>
                  <c:pt idx="67">
                    <c:v>rithish</c:v>
                  </c:pt>
                  <c:pt idx="68">
                    <c:v>Santhanam</c:v>
                  </c:pt>
                  <c:pt idx="69">
                    <c:v>kaviya</c:v>
                  </c:pt>
                  <c:pt idx="70">
                    <c:v>nithya</c:v>
                  </c:pt>
                  <c:pt idx="71">
                    <c:v>yuvasri</c:v>
                  </c:pt>
                  <c:pt idx="72">
                    <c:v>Pavithra</c:v>
                  </c:pt>
                  <c:pt idx="73">
                    <c:v>manoj</c:v>
                  </c:pt>
                  <c:pt idx="74">
                    <c:v>Shalini</c:v>
                  </c:pt>
                  <c:pt idx="75">
                    <c:v>Sankar</c:v>
                  </c:pt>
                  <c:pt idx="76">
                    <c:v>sandhiya</c:v>
                  </c:pt>
                  <c:pt idx="77">
                    <c:v>Rani</c:v>
                  </c:pt>
                  <c:pt idx="78">
                    <c:v>kavin</c:v>
                  </c:pt>
                  <c:pt idx="79">
                    <c:v>rithika</c:v>
                  </c:pt>
                  <c:pt idx="80">
                    <c:v>vinoth</c:v>
                  </c:pt>
                  <c:pt idx="81">
                    <c:v>Siva</c:v>
                  </c:pt>
                  <c:pt idx="82">
                    <c:v>padama</c:v>
                  </c:pt>
                  <c:pt idx="83">
                    <c:v>vinodhini</c:v>
                  </c:pt>
                  <c:pt idx="84">
                    <c:v>Veena</c:v>
                  </c:pt>
                  <c:pt idx="85">
                    <c:v>prathap</c:v>
                  </c:pt>
                  <c:pt idx="86">
                    <c:v>shanmati</c:v>
                  </c:pt>
                  <c:pt idx="87">
                    <c:v>priya</c:v>
                  </c:pt>
                  <c:pt idx="88">
                    <c:v>rithika</c:v>
                  </c:pt>
                  <c:pt idx="89">
                    <c:v>Vimala</c:v>
                  </c:pt>
                  <c:pt idx="90">
                    <c:v>lokesh</c:v>
                  </c:pt>
                  <c:pt idx="91">
                    <c:v>Karthik</c:v>
                  </c:pt>
                  <c:pt idx="92">
                    <c:v>Padma</c:v>
                  </c:pt>
                  <c:pt idx="93">
                    <c:v>vishal</c:v>
                  </c:pt>
                  <c:pt idx="94">
                    <c:v>Devan</c:v>
                  </c:pt>
                  <c:pt idx="95">
                    <c:v>Siva</c:v>
                  </c:pt>
                  <c:pt idx="96">
                    <c:v>rithusri</c:v>
                  </c:pt>
                  <c:pt idx="97">
                    <c:v>Siva</c:v>
                  </c:pt>
                  <c:pt idx="98">
                    <c:v>Devi</c:v>
                  </c:pt>
                  <c:pt idx="99">
                    <c:v>Siva</c:v>
                  </c:pt>
                  <c:pt idx="100">
                    <c:v>Veera</c:v>
                  </c:pt>
                  <c:pt idx="101">
                    <c:v>Prasanth</c:v>
                  </c:pt>
                  <c:pt idx="102">
                    <c:v>Deena</c:v>
                  </c:pt>
                  <c:pt idx="103">
                    <c:v>Rani</c:v>
                  </c:pt>
                  <c:pt idx="104">
                    <c:v>kaviya</c:v>
                  </c:pt>
                  <c:pt idx="105">
                    <c:v>vishnu</c:v>
                  </c:pt>
                  <c:pt idx="106">
                    <c:v>Sanjana</c:v>
                  </c:pt>
                  <c:pt idx="107">
                    <c:v>Bharathi</c:v>
                  </c:pt>
                  <c:pt idx="108">
                    <c:v>Shalini</c:v>
                  </c:pt>
                  <c:pt idx="109">
                    <c:v>priya</c:v>
                  </c:pt>
                  <c:pt idx="110">
                    <c:v>Shalini</c:v>
                  </c:pt>
                  <c:pt idx="111">
                    <c:v>Sathya</c:v>
                  </c:pt>
                  <c:pt idx="112">
                    <c:v>nadhini</c:v>
                  </c:pt>
                  <c:pt idx="113">
                    <c:v>gayathiri</c:v>
                  </c:pt>
                  <c:pt idx="114">
                    <c:v>Saranya</c:v>
                  </c:pt>
                  <c:pt idx="115">
                    <c:v>vicky</c:v>
                  </c:pt>
                  <c:pt idx="116">
                    <c:v>pradhip</c:v>
                  </c:pt>
                  <c:pt idx="117">
                    <c:v>Yuvan</c:v>
                  </c:pt>
                  <c:pt idx="118">
                    <c:v>kavin</c:v>
                  </c:pt>
                  <c:pt idx="119">
                    <c:v>yalini</c:v>
                  </c:pt>
                  <c:pt idx="120">
                    <c:v>vishal</c:v>
                  </c:pt>
                  <c:pt idx="121">
                    <c:v>jagan</c:v>
                  </c:pt>
                  <c:pt idx="122">
                    <c:v>prathap</c:v>
                  </c:pt>
                  <c:pt idx="123">
                    <c:v>Kanan</c:v>
                  </c:pt>
                  <c:pt idx="124">
                    <c:v>shantha</c:v>
                  </c:pt>
                  <c:pt idx="125">
                    <c:v>prathap</c:v>
                  </c:pt>
                  <c:pt idx="126">
                    <c:v>manoj</c:v>
                  </c:pt>
                  <c:pt idx="127">
                    <c:v>priya</c:v>
                  </c:pt>
                  <c:pt idx="128">
                    <c:v>Shalini</c:v>
                  </c:pt>
                  <c:pt idx="129">
                    <c:v>manoj</c:v>
                  </c:pt>
                  <c:pt idx="130">
                    <c:v>ragav</c:v>
                  </c:pt>
                  <c:pt idx="131">
                    <c:v>Dhanush</c:v>
                  </c:pt>
                  <c:pt idx="132">
                    <c:v>kaviya</c:v>
                  </c:pt>
                  <c:pt idx="133">
                    <c:v>Karthik</c:v>
                  </c:pt>
                  <c:pt idx="134">
                    <c:v>lokeshwari</c:v>
                  </c:pt>
                  <c:pt idx="135">
                    <c:v>prathap</c:v>
                  </c:pt>
                  <c:pt idx="136">
                    <c:v>priyaka</c:v>
                  </c:pt>
                  <c:pt idx="137">
                    <c:v>vinoth</c:v>
                  </c:pt>
                  <c:pt idx="138">
                    <c:v>janani</c:v>
                  </c:pt>
                  <c:pt idx="139">
                    <c:v>prathap</c:v>
                  </c:pt>
                  <c:pt idx="140">
                    <c:v>vishal</c:v>
                  </c:pt>
                  <c:pt idx="141">
                    <c:v>gayathiri</c:v>
                  </c:pt>
                  <c:pt idx="142">
                    <c:v>Saravanan</c:v>
                  </c:pt>
                  <c:pt idx="143">
                    <c:v>deepan</c:v>
                  </c:pt>
                  <c:pt idx="144">
                    <c:v>Ramya</c:v>
                  </c:pt>
                  <c:pt idx="145">
                    <c:v>priya</c:v>
                  </c:pt>
                  <c:pt idx="146">
                    <c:v>janani</c:v>
                  </c:pt>
                  <c:pt idx="147">
                    <c:v>sylviya</c:v>
                  </c:pt>
                  <c:pt idx="148">
                    <c:v>chandru</c:v>
                  </c:pt>
                  <c:pt idx="149">
                    <c:v>dhanji</c:v>
                  </c:pt>
                  <c:pt idx="150">
                    <c:v>Michel</c:v>
                  </c:pt>
                  <c:pt idx="151">
                    <c:v>kavin</c:v>
                  </c:pt>
                  <c:pt idx="152">
                    <c:v>thanusri</c:v>
                  </c:pt>
                  <c:pt idx="153">
                    <c:v>ezhil</c:v>
                  </c:pt>
                  <c:pt idx="154">
                    <c:v>mani</c:v>
                  </c:pt>
                  <c:pt idx="155">
                    <c:v>Devi</c:v>
                  </c:pt>
                  <c:pt idx="156">
                    <c:v>yalini</c:v>
                  </c:pt>
                  <c:pt idx="157">
                    <c:v>akash</c:v>
                  </c:pt>
                  <c:pt idx="158">
                    <c:v>Sakthivel</c:v>
                  </c:pt>
                  <c:pt idx="159">
                    <c:v>yadav</c:v>
                  </c:pt>
                  <c:pt idx="160">
                    <c:v>priyanka</c:v>
                  </c:pt>
                  <c:pt idx="161">
                    <c:v>kaviya</c:v>
                  </c:pt>
                  <c:pt idx="162">
                    <c:v>vikashini</c:v>
                  </c:pt>
                  <c:pt idx="163">
                    <c:v>vinodini</c:v>
                  </c:pt>
                  <c:pt idx="164">
                    <c:v>yamuna</c:v>
                  </c:pt>
                  <c:pt idx="165">
                    <c:v>Vikram</c:v>
                  </c:pt>
                  <c:pt idx="166">
                    <c:v>Karthik</c:v>
                  </c:pt>
                  <c:pt idx="167">
                    <c:v>Dinesh</c:v>
                  </c:pt>
                  <c:pt idx="168">
                    <c:v>Hema</c:v>
                  </c:pt>
                  <c:pt idx="169">
                    <c:v>vijay</c:v>
                  </c:pt>
                  <c:pt idx="170">
                    <c:v>rithika</c:v>
                  </c:pt>
                  <c:pt idx="171">
                    <c:v>kaviya</c:v>
                  </c:pt>
                  <c:pt idx="172">
                    <c:v>ezhil</c:v>
                  </c:pt>
                  <c:pt idx="173">
                    <c:v>lokeshwari</c:v>
                  </c:pt>
                  <c:pt idx="174">
                    <c:v>ragav</c:v>
                  </c:pt>
                  <c:pt idx="175">
                    <c:v>Bharath</c:v>
                  </c:pt>
                  <c:pt idx="176">
                    <c:v>sakthi</c:v>
                  </c:pt>
                  <c:pt idx="177">
                    <c:v>rithusri</c:v>
                  </c:pt>
                  <c:pt idx="178">
                    <c:v>vinoth</c:v>
                  </c:pt>
                  <c:pt idx="179">
                    <c:v>oviya</c:v>
                  </c:pt>
                  <c:pt idx="180">
                    <c:v>Karthik</c:v>
                  </c:pt>
                  <c:pt idx="181">
                    <c:v>vishal</c:v>
                  </c:pt>
                  <c:pt idx="182">
                    <c:v>prathap</c:v>
                  </c:pt>
                  <c:pt idx="183">
                    <c:v>nivedha</c:v>
                  </c:pt>
                  <c:pt idx="184">
                    <c:v>kalpana</c:v>
                  </c:pt>
                  <c:pt idx="185">
                    <c:v>kalpana</c:v>
                  </c:pt>
                  <c:pt idx="186">
                    <c:v>kavin</c:v>
                  </c:pt>
                  <c:pt idx="187">
                    <c:v>bikol</c:v>
                  </c:pt>
                  <c:pt idx="188">
                    <c:v>thrisha</c:v>
                  </c:pt>
                  <c:pt idx="189">
                    <c:v>kali</c:v>
                  </c:pt>
                  <c:pt idx="190">
                    <c:v>Sasi</c:v>
                  </c:pt>
                  <c:pt idx="191">
                    <c:v>jasmeen</c:v>
                  </c:pt>
                  <c:pt idx="192">
                    <c:v>Siva</c:v>
                  </c:pt>
                  <c:pt idx="193">
                    <c:v>priya</c:v>
                  </c:pt>
                  <c:pt idx="194">
                    <c:v>Deepik</c:v>
                  </c:pt>
                  <c:pt idx="195">
                    <c:v>Deena</c:v>
                  </c:pt>
                  <c:pt idx="196">
                    <c:v>manoj</c:v>
                  </c:pt>
                  <c:pt idx="197">
                    <c:v>saran</c:v>
                  </c:pt>
                  <c:pt idx="198">
                    <c:v>abi</c:v>
                  </c:pt>
                </c:lvl>
                <c:lvl>
                  <c:pt idx="0">
                    <c:v>AGB256</c:v>
                  </c:pt>
                  <c:pt idx="1">
                    <c:v>Ert345</c:v>
                  </c:pt>
                  <c:pt idx="2">
                    <c:v>ERT468</c:v>
                  </c:pt>
                  <c:pt idx="3">
                    <c:v>erty478</c:v>
                  </c:pt>
                  <c:pt idx="4">
                    <c:v>ERY123</c:v>
                  </c:pt>
                  <c:pt idx="5">
                    <c:v>ETY390</c:v>
                  </c:pt>
                  <c:pt idx="6">
                    <c:v>Frt458</c:v>
                  </c:pt>
                  <c:pt idx="7">
                    <c:v>GGF380</c:v>
                  </c:pt>
                  <c:pt idx="8">
                    <c:v>Gty445</c:v>
                  </c:pt>
                  <c:pt idx="9">
                    <c:v>GVB345</c:v>
                  </c:pt>
                  <c:pt idx="10">
                    <c:v>HGH658</c:v>
                  </c:pt>
                  <c:pt idx="11">
                    <c:v>JHJ478</c:v>
                  </c:pt>
                  <c:pt idx="12">
                    <c:v>KJL345</c:v>
                  </c:pt>
                  <c:pt idx="13">
                    <c:v>KPJ423</c:v>
                  </c:pt>
                  <c:pt idx="14">
                    <c:v>LLk 567</c:v>
                  </c:pt>
                  <c:pt idx="15">
                    <c:v>MMK489</c:v>
                  </c:pt>
                  <c:pt idx="16">
                    <c:v>MMP178</c:v>
                  </c:pt>
                  <c:pt idx="17">
                    <c:v>MMQ568</c:v>
                  </c:pt>
                  <c:pt idx="18">
                    <c:v>MNM245</c:v>
                  </c:pt>
                  <c:pt idx="19">
                    <c:v>MNV355</c:v>
                  </c:pt>
                  <c:pt idx="20">
                    <c:v>MQT245</c:v>
                  </c:pt>
                  <c:pt idx="21">
                    <c:v>MT 456</c:v>
                  </c:pt>
                  <c:pt idx="22">
                    <c:v>MTY354</c:v>
                  </c:pt>
                  <c:pt idx="23">
                    <c:v>NBM409</c:v>
                  </c:pt>
                  <c:pt idx="24">
                    <c:v>Npoer345</c:v>
                  </c:pt>
                  <c:pt idx="25">
                    <c:v>NTP356</c:v>
                  </c:pt>
                  <c:pt idx="26">
                    <c:v>PR</c:v>
                  </c:pt>
                  <c:pt idx="27">
                    <c:v>PR00095</c:v>
                  </c:pt>
                  <c:pt idx="28">
                    <c:v>PR00576</c:v>
                  </c:pt>
                  <c:pt idx="29">
                    <c:v>PR00746</c:v>
                  </c:pt>
                  <c:pt idx="30">
                    <c:v>PR00916</c:v>
                  </c:pt>
                  <c:pt idx="31">
                    <c:v>PR01159</c:v>
                  </c:pt>
                  <c:pt idx="32">
                    <c:v>PR0124</c:v>
                  </c:pt>
                  <c:pt idx="33">
                    <c:v>PR01269</c:v>
                  </c:pt>
                  <c:pt idx="34">
                    <c:v>PR01346</c:v>
                  </c:pt>
                  <c:pt idx="35">
                    <c:v>PR01956</c:v>
                  </c:pt>
                  <c:pt idx="36">
                    <c:v>PR02016</c:v>
                  </c:pt>
                  <c:pt idx="37">
                    <c:v>PR02140</c:v>
                  </c:pt>
                  <c:pt idx="38">
                    <c:v>PR02321</c:v>
                  </c:pt>
                  <c:pt idx="39">
                    <c:v>PR0289</c:v>
                  </c:pt>
                  <c:pt idx="40">
                    <c:v>PR02957</c:v>
                  </c:pt>
                  <c:pt idx="41">
                    <c:v>PR03271</c:v>
                  </c:pt>
                  <c:pt idx="42">
                    <c:v>PR0345</c:v>
                  </c:pt>
                  <c:pt idx="43">
                    <c:v>PR03886</c:v>
                  </c:pt>
                  <c:pt idx="44">
                    <c:v>PR03980</c:v>
                  </c:pt>
                  <c:pt idx="45">
                    <c:v>PR04380</c:v>
                  </c:pt>
                  <c:pt idx="46">
                    <c:v>PR04446</c:v>
                  </c:pt>
                  <c:pt idx="47">
                    <c:v>PR0456</c:v>
                  </c:pt>
                  <c:pt idx="48">
                    <c:v>PR0538</c:v>
                  </c:pt>
                  <c:pt idx="49">
                    <c:v>PR0678</c:v>
                  </c:pt>
                  <c:pt idx="50">
                    <c:v>PR0679</c:v>
                  </c:pt>
                  <c:pt idx="51">
                    <c:v>PR456</c:v>
                  </c:pt>
                  <c:pt idx="52">
                    <c:v>PR908</c:v>
                  </c:pt>
                  <c:pt idx="53">
                    <c:v>PRe345</c:v>
                  </c:pt>
                  <c:pt idx="54">
                    <c:v>PRO 457</c:v>
                  </c:pt>
                  <c:pt idx="55">
                    <c:v>PYB178</c:v>
                  </c:pt>
                  <c:pt idx="56">
                    <c:v>Pyu445</c:v>
                  </c:pt>
                  <c:pt idx="57">
                    <c:v>QET245</c:v>
                  </c:pt>
                  <c:pt idx="58">
                    <c:v>QRL456</c:v>
                  </c:pt>
                  <c:pt idx="59">
                    <c:v>QWR257</c:v>
                  </c:pt>
                  <c:pt idx="60">
                    <c:v>QYP346</c:v>
                  </c:pt>
                  <c:pt idx="61">
                    <c:v>QYT390</c:v>
                  </c:pt>
                  <c:pt idx="62">
                    <c:v>RE 123</c:v>
                  </c:pt>
                  <c:pt idx="63">
                    <c:v>RM34</c:v>
                  </c:pt>
                  <c:pt idx="64">
                    <c:v>Rty345</c:v>
                  </c:pt>
                  <c:pt idx="65">
                    <c:v>rty456</c:v>
                  </c:pt>
                  <c:pt idx="66">
                    <c:v>RYO390</c:v>
                  </c:pt>
                  <c:pt idx="67">
                    <c:v>SDF378</c:v>
                  </c:pt>
                  <c:pt idx="68">
                    <c:v>SQ00022</c:v>
                  </c:pt>
                  <c:pt idx="69">
                    <c:v>SQ00105</c:v>
                  </c:pt>
                  <c:pt idx="70">
                    <c:v>SQ00841</c:v>
                  </c:pt>
                  <c:pt idx="71">
                    <c:v>SQ00914</c:v>
                  </c:pt>
                  <c:pt idx="72">
                    <c:v>SQ00960</c:v>
                  </c:pt>
                  <c:pt idx="73">
                    <c:v>SQ01026</c:v>
                  </c:pt>
                  <c:pt idx="74">
                    <c:v>SQ01283</c:v>
                  </c:pt>
                  <c:pt idx="75">
                    <c:v>SQ01829</c:v>
                  </c:pt>
                  <c:pt idx="76">
                    <c:v>SQ0194</c:v>
                  </c:pt>
                  <c:pt idx="77">
                    <c:v>SQ01962</c:v>
                  </c:pt>
                  <c:pt idx="78">
                    <c:v>SQ01998</c:v>
                  </c:pt>
                  <c:pt idx="79">
                    <c:v>SQ02174</c:v>
                  </c:pt>
                  <c:pt idx="80">
                    <c:v>SQ02424</c:v>
                  </c:pt>
                  <c:pt idx="81">
                    <c:v>SQ02638</c:v>
                  </c:pt>
                  <c:pt idx="82">
                    <c:v>SQ02643</c:v>
                  </c:pt>
                  <c:pt idx="83">
                    <c:v>SQ02703</c:v>
                  </c:pt>
                  <c:pt idx="84">
                    <c:v>SQ03024</c:v>
                  </c:pt>
                  <c:pt idx="85">
                    <c:v>SQ03116</c:v>
                  </c:pt>
                  <c:pt idx="86">
                    <c:v>SQ03350</c:v>
                  </c:pt>
                  <c:pt idx="87">
                    <c:v>SQ03387</c:v>
                  </c:pt>
                  <c:pt idx="88">
                    <c:v>SQ03546</c:v>
                  </c:pt>
                  <c:pt idx="89">
                    <c:v>SQ03626</c:v>
                  </c:pt>
                  <c:pt idx="90">
                    <c:v>SQ0365</c:v>
                  </c:pt>
                  <c:pt idx="91">
                    <c:v>SQ03733</c:v>
                  </c:pt>
                  <c:pt idx="92">
                    <c:v>SQ0390</c:v>
                  </c:pt>
                  <c:pt idx="93">
                    <c:v>SQ04603</c:v>
                  </c:pt>
                  <c:pt idx="94">
                    <c:v>SQ04665</c:v>
                  </c:pt>
                  <c:pt idx="95">
                    <c:v>SQ0490</c:v>
                  </c:pt>
                  <c:pt idx="96">
                    <c:v>SQ04960</c:v>
                  </c:pt>
                  <c:pt idx="97">
                    <c:v>SQ0890</c:v>
                  </c:pt>
                  <c:pt idx="98">
                    <c:v>SQ0908</c:v>
                  </c:pt>
                  <c:pt idx="99">
                    <c:v>SQ099</c:v>
                  </c:pt>
                  <c:pt idx="100">
                    <c:v>SQl178</c:v>
                  </c:pt>
                  <c:pt idx="101">
                    <c:v>SQQ479</c:v>
                  </c:pt>
                  <c:pt idx="102">
                    <c:v>SQQ567</c:v>
                  </c:pt>
                  <c:pt idx="103">
                    <c:v>SQy890</c:v>
                  </c:pt>
                  <c:pt idx="104">
                    <c:v>swe678</c:v>
                  </c:pt>
                  <c:pt idx="105">
                    <c:v>thh4567</c:v>
                  </c:pt>
                  <c:pt idx="106">
                    <c:v>TN 345</c:v>
                  </c:pt>
                  <c:pt idx="107">
                    <c:v>TN00083</c:v>
                  </c:pt>
                  <c:pt idx="108">
                    <c:v>TN00129</c:v>
                  </c:pt>
                  <c:pt idx="109">
                    <c:v>TN00182</c:v>
                  </c:pt>
                  <c:pt idx="110">
                    <c:v>TN00214</c:v>
                  </c:pt>
                  <c:pt idx="111">
                    <c:v>TN00227</c:v>
                  </c:pt>
                  <c:pt idx="112">
                    <c:v>TN00579</c:v>
                  </c:pt>
                  <c:pt idx="113">
                    <c:v>TN00698</c:v>
                  </c:pt>
                  <c:pt idx="114">
                    <c:v>TN00727</c:v>
                  </c:pt>
                  <c:pt idx="115">
                    <c:v>TN00735</c:v>
                  </c:pt>
                  <c:pt idx="116">
                    <c:v>TN01028</c:v>
                  </c:pt>
                  <c:pt idx="117">
                    <c:v>TN01256</c:v>
                  </c:pt>
                  <c:pt idx="118">
                    <c:v>TN01340</c:v>
                  </c:pt>
                  <c:pt idx="119">
                    <c:v>TN01389</c:v>
                  </c:pt>
                  <c:pt idx="120">
                    <c:v>TN01632</c:v>
                  </c:pt>
                  <c:pt idx="121">
                    <c:v>TN0167</c:v>
                  </c:pt>
                  <c:pt idx="122">
                    <c:v>TN01876</c:v>
                  </c:pt>
                  <c:pt idx="123">
                    <c:v>TN01912</c:v>
                  </c:pt>
                  <c:pt idx="124">
                    <c:v>TN02496</c:v>
                  </c:pt>
                  <c:pt idx="125">
                    <c:v>TN02667</c:v>
                  </c:pt>
                  <c:pt idx="126">
                    <c:v>TN02674</c:v>
                  </c:pt>
                  <c:pt idx="127">
                    <c:v>TN02727</c:v>
                  </c:pt>
                  <c:pt idx="128">
                    <c:v>TN02798</c:v>
                  </c:pt>
                  <c:pt idx="129">
                    <c:v>TN03068</c:v>
                  </c:pt>
                  <c:pt idx="130">
                    <c:v>TN03097</c:v>
                  </c:pt>
                  <c:pt idx="131">
                    <c:v>TN03331</c:v>
                  </c:pt>
                  <c:pt idx="132">
                    <c:v>TN03575</c:v>
                  </c:pt>
                  <c:pt idx="133">
                    <c:v>TN04058</c:v>
                  </c:pt>
                  <c:pt idx="134">
                    <c:v>TN04067</c:v>
                  </c:pt>
                  <c:pt idx="135">
                    <c:v>TN04101</c:v>
                  </c:pt>
                  <c:pt idx="136">
                    <c:v>TN04175</c:v>
                  </c:pt>
                  <c:pt idx="137">
                    <c:v>TN04660</c:v>
                  </c:pt>
                  <c:pt idx="138">
                    <c:v>TN04740</c:v>
                  </c:pt>
                  <c:pt idx="139">
                    <c:v>TN0780</c:v>
                  </c:pt>
                  <c:pt idx="140">
                    <c:v>TNO346</c:v>
                  </c:pt>
                  <c:pt idx="141">
                    <c:v>TNQ380</c:v>
                  </c:pt>
                  <c:pt idx="142">
                    <c:v>TOB678</c:v>
                  </c:pt>
                  <c:pt idx="143">
                    <c:v>TRO156</c:v>
                  </c:pt>
                  <c:pt idx="144">
                    <c:v>Try345</c:v>
                  </c:pt>
                  <c:pt idx="145">
                    <c:v>TT890</c:v>
                  </c:pt>
                  <c:pt idx="146">
                    <c:v>TTY290</c:v>
                  </c:pt>
                  <c:pt idx="147">
                    <c:v>TY345</c:v>
                  </c:pt>
                  <c:pt idx="148">
                    <c:v>TYP349</c:v>
                  </c:pt>
                  <c:pt idx="149">
                    <c:v>Tyt578</c:v>
                  </c:pt>
                  <c:pt idx="150">
                    <c:v>UYT278</c:v>
                  </c:pt>
                  <c:pt idx="151">
                    <c:v>VBM135</c:v>
                  </c:pt>
                  <c:pt idx="152">
                    <c:v>VGK278</c:v>
                  </c:pt>
                  <c:pt idx="153">
                    <c:v>VNM125</c:v>
                  </c:pt>
                  <c:pt idx="154">
                    <c:v>VQW178</c:v>
                  </c:pt>
                  <c:pt idx="155">
                    <c:v>VT00336</c:v>
                  </c:pt>
                  <c:pt idx="156">
                    <c:v>VT00596</c:v>
                  </c:pt>
                  <c:pt idx="157">
                    <c:v>VT00687</c:v>
                  </c:pt>
                  <c:pt idx="158">
                    <c:v>VT01092</c:v>
                  </c:pt>
                  <c:pt idx="159">
                    <c:v>VT01101</c:v>
                  </c:pt>
                  <c:pt idx="160">
                    <c:v>VT01249</c:v>
                  </c:pt>
                  <c:pt idx="161">
                    <c:v>VT01323</c:v>
                  </c:pt>
                  <c:pt idx="162">
                    <c:v>VT01523</c:v>
                  </c:pt>
                  <c:pt idx="163">
                    <c:v>VT01610</c:v>
                  </c:pt>
                  <c:pt idx="165">
                    <c:v>VT01703</c:v>
                  </c:pt>
                  <c:pt idx="166">
                    <c:v>VT01893</c:v>
                  </c:pt>
                  <c:pt idx="167">
                    <c:v>VT02</c:v>
                  </c:pt>
                  <c:pt idx="168">
                    <c:v>VT02118</c:v>
                  </c:pt>
                  <c:pt idx="169">
                    <c:v>VT02313</c:v>
                  </c:pt>
                  <c:pt idx="170">
                    <c:v>VT02319</c:v>
                  </c:pt>
                  <c:pt idx="171">
                    <c:v>VT02374</c:v>
                  </c:pt>
                  <c:pt idx="172">
                    <c:v>VT02491</c:v>
                  </c:pt>
                  <c:pt idx="173">
                    <c:v>VT02532</c:v>
                  </c:pt>
                  <c:pt idx="174">
                    <c:v>VT03537</c:v>
                  </c:pt>
                  <c:pt idx="175">
                    <c:v>VT03552</c:v>
                  </c:pt>
                  <c:pt idx="176">
                    <c:v>VT0356</c:v>
                  </c:pt>
                  <c:pt idx="177">
                    <c:v>VT03701</c:v>
                  </c:pt>
                  <c:pt idx="178">
                    <c:v>VT03704</c:v>
                  </c:pt>
                  <c:pt idx="179">
                    <c:v>VT03988</c:v>
                  </c:pt>
                  <c:pt idx="180">
                    <c:v>VT04028</c:v>
                  </c:pt>
                  <c:pt idx="182">
                    <c:v>VT04373</c:v>
                  </c:pt>
                  <c:pt idx="183">
                    <c:v>VT04415</c:v>
                  </c:pt>
                  <c:pt idx="184">
                    <c:v>VT04467</c:v>
                  </c:pt>
                  <c:pt idx="185">
                    <c:v>VT04552</c:v>
                  </c:pt>
                  <c:pt idx="186">
                    <c:v>VT04984</c:v>
                  </c:pt>
                  <c:pt idx="187">
                    <c:v>VT0890</c:v>
                  </c:pt>
                  <c:pt idx="188">
                    <c:v>VT980</c:v>
                  </c:pt>
                  <c:pt idx="189">
                    <c:v>VtI 890</c:v>
                  </c:pt>
                  <c:pt idx="190">
                    <c:v>VTm789</c:v>
                  </c:pt>
                  <c:pt idx="191">
                    <c:v>VTy453</c:v>
                  </c:pt>
                  <c:pt idx="192">
                    <c:v>VTY467</c:v>
                  </c:pt>
                  <c:pt idx="193">
                    <c:v>VVB450</c:v>
                  </c:pt>
                  <c:pt idx="194">
                    <c:v>VVT489</c:v>
                  </c:pt>
                  <c:pt idx="195">
                    <c:v>vyu 345</c:v>
                  </c:pt>
                  <c:pt idx="196">
                    <c:v>wet309</c:v>
                  </c:pt>
                  <c:pt idx="197">
                    <c:v>wQ009</c:v>
                  </c:pt>
                  <c:pt idx="198">
                    <c:v>WRT167</c:v>
                  </c:pt>
                </c:lvl>
              </c:multiLvlStrCache>
            </c:multiLvlStrRef>
          </c:cat>
          <c:val>
            <c:numRef>
              <c:f>Sheet2!$B$4:$B$1395</c:f>
              <c:numCache>
                <c:formatCode>General</c:formatCode>
                <c:ptCount val="199"/>
                <c:pt idx="0">
                  <c:v>15000</c:v>
                </c:pt>
                <c:pt idx="1">
                  <c:v>5000</c:v>
                </c:pt>
                <c:pt idx="2">
                  <c:v>25000</c:v>
                </c:pt>
                <c:pt idx="3">
                  <c:v>25000</c:v>
                </c:pt>
                <c:pt idx="4">
                  <c:v>25000</c:v>
                </c:pt>
                <c:pt idx="5">
                  <c:v>15000</c:v>
                </c:pt>
                <c:pt idx="6">
                  <c:v>5000</c:v>
                </c:pt>
                <c:pt idx="7">
                  <c:v>15000</c:v>
                </c:pt>
                <c:pt idx="8">
                  <c:v>5000</c:v>
                </c:pt>
                <c:pt idx="9">
                  <c:v>15000</c:v>
                </c:pt>
                <c:pt idx="10">
                  <c:v>25000</c:v>
                </c:pt>
                <c:pt idx="11">
                  <c:v>25000</c:v>
                </c:pt>
                <c:pt idx="12">
                  <c:v>15000</c:v>
                </c:pt>
                <c:pt idx="13">
                  <c:v>25000</c:v>
                </c:pt>
                <c:pt idx="14">
                  <c:v>15000</c:v>
                </c:pt>
                <c:pt idx="15">
                  <c:v>15000</c:v>
                </c:pt>
                <c:pt idx="16">
                  <c:v>25000</c:v>
                </c:pt>
                <c:pt idx="17">
                  <c:v>15000</c:v>
                </c:pt>
                <c:pt idx="18">
                  <c:v>25000</c:v>
                </c:pt>
                <c:pt idx="19">
                  <c:v>25000</c:v>
                </c:pt>
                <c:pt idx="20">
                  <c:v>25000</c:v>
                </c:pt>
                <c:pt idx="21">
                  <c:v>15000</c:v>
                </c:pt>
                <c:pt idx="22">
                  <c:v>25000</c:v>
                </c:pt>
                <c:pt idx="23">
                  <c:v>25000</c:v>
                </c:pt>
                <c:pt idx="24">
                  <c:v>15000</c:v>
                </c:pt>
                <c:pt idx="25">
                  <c:v>15000</c:v>
                </c:pt>
                <c:pt idx="26">
                  <c:v>25000</c:v>
                </c:pt>
                <c:pt idx="27">
                  <c:v>25000</c:v>
                </c:pt>
                <c:pt idx="28">
                  <c:v>25000</c:v>
                </c:pt>
                <c:pt idx="29">
                  <c:v>10000</c:v>
                </c:pt>
                <c:pt idx="30">
                  <c:v>25000</c:v>
                </c:pt>
                <c:pt idx="31">
                  <c:v>0</c:v>
                </c:pt>
                <c:pt idx="32">
                  <c:v>25000</c:v>
                </c:pt>
                <c:pt idx="33">
                  <c:v>5000</c:v>
                </c:pt>
                <c:pt idx="34">
                  <c:v>25000</c:v>
                </c:pt>
                <c:pt idx="35">
                  <c:v>10000</c:v>
                </c:pt>
                <c:pt idx="36">
                  <c:v>0</c:v>
                </c:pt>
                <c:pt idx="37">
                  <c:v>10000</c:v>
                </c:pt>
                <c:pt idx="38">
                  <c:v>10000</c:v>
                </c:pt>
                <c:pt idx="39">
                  <c:v>25000</c:v>
                </c:pt>
                <c:pt idx="40">
                  <c:v>5000</c:v>
                </c:pt>
                <c:pt idx="41">
                  <c:v>10000</c:v>
                </c:pt>
                <c:pt idx="42">
                  <c:v>15000</c:v>
                </c:pt>
                <c:pt idx="43">
                  <c:v>10000</c:v>
                </c:pt>
                <c:pt idx="44">
                  <c:v>25000</c:v>
                </c:pt>
                <c:pt idx="45">
                  <c:v>25000</c:v>
                </c:pt>
                <c:pt idx="46">
                  <c:v>10000</c:v>
                </c:pt>
                <c:pt idx="47">
                  <c:v>15000</c:v>
                </c:pt>
                <c:pt idx="48">
                  <c:v>15000</c:v>
                </c:pt>
                <c:pt idx="49">
                  <c:v>15000</c:v>
                </c:pt>
                <c:pt idx="50">
                  <c:v>15000</c:v>
                </c:pt>
                <c:pt idx="51">
                  <c:v>15000</c:v>
                </c:pt>
                <c:pt idx="52">
                  <c:v>15000</c:v>
                </c:pt>
                <c:pt idx="53">
                  <c:v>25000</c:v>
                </c:pt>
                <c:pt idx="54">
                  <c:v>15000</c:v>
                </c:pt>
                <c:pt idx="55">
                  <c:v>15000</c:v>
                </c:pt>
                <c:pt idx="56">
                  <c:v>25000</c:v>
                </c:pt>
                <c:pt idx="57">
                  <c:v>25000</c:v>
                </c:pt>
                <c:pt idx="58">
                  <c:v>25000</c:v>
                </c:pt>
                <c:pt idx="59">
                  <c:v>15000</c:v>
                </c:pt>
                <c:pt idx="60">
                  <c:v>15000</c:v>
                </c:pt>
                <c:pt idx="61">
                  <c:v>25000</c:v>
                </c:pt>
                <c:pt idx="62">
                  <c:v>15000</c:v>
                </c:pt>
                <c:pt idx="63">
                  <c:v>15000</c:v>
                </c:pt>
                <c:pt idx="64">
                  <c:v>25000</c:v>
                </c:pt>
                <c:pt idx="65">
                  <c:v>25000</c:v>
                </c:pt>
                <c:pt idx="66">
                  <c:v>15000</c:v>
                </c:pt>
                <c:pt idx="67">
                  <c:v>25000</c:v>
                </c:pt>
                <c:pt idx="68">
                  <c:v>10000</c:v>
                </c:pt>
                <c:pt idx="69">
                  <c:v>10000</c:v>
                </c:pt>
                <c:pt idx="70">
                  <c:v>25000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25000</c:v>
                </c:pt>
                <c:pt idx="77">
                  <c:v>10000</c:v>
                </c:pt>
                <c:pt idx="78">
                  <c:v>10000</c:v>
                </c:pt>
                <c:pt idx="79">
                  <c:v>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25000</c:v>
                </c:pt>
                <c:pt idx="89">
                  <c:v>10000</c:v>
                </c:pt>
                <c:pt idx="90">
                  <c:v>25000</c:v>
                </c:pt>
                <c:pt idx="91">
                  <c:v>0</c:v>
                </c:pt>
                <c:pt idx="92">
                  <c:v>25000</c:v>
                </c:pt>
                <c:pt idx="93">
                  <c:v>25000</c:v>
                </c:pt>
                <c:pt idx="94">
                  <c:v>10000</c:v>
                </c:pt>
                <c:pt idx="95">
                  <c:v>15000</c:v>
                </c:pt>
                <c:pt idx="96">
                  <c:v>10000</c:v>
                </c:pt>
                <c:pt idx="97">
                  <c:v>15000</c:v>
                </c:pt>
                <c:pt idx="98">
                  <c:v>0</c:v>
                </c:pt>
                <c:pt idx="99">
                  <c:v>15000</c:v>
                </c:pt>
                <c:pt idx="100">
                  <c:v>15000</c:v>
                </c:pt>
                <c:pt idx="101">
                  <c:v>25000</c:v>
                </c:pt>
                <c:pt idx="102">
                  <c:v>15000</c:v>
                </c:pt>
                <c:pt idx="103">
                  <c:v>25000</c:v>
                </c:pt>
                <c:pt idx="104">
                  <c:v>15000</c:v>
                </c:pt>
                <c:pt idx="105">
                  <c:v>25000</c:v>
                </c:pt>
                <c:pt idx="106">
                  <c:v>15000</c:v>
                </c:pt>
                <c:pt idx="107">
                  <c:v>10000</c:v>
                </c:pt>
                <c:pt idx="108">
                  <c:v>10000</c:v>
                </c:pt>
                <c:pt idx="109">
                  <c:v>25000</c:v>
                </c:pt>
                <c:pt idx="110">
                  <c:v>10000</c:v>
                </c:pt>
                <c:pt idx="111">
                  <c:v>15000</c:v>
                </c:pt>
                <c:pt idx="112">
                  <c:v>5000</c:v>
                </c:pt>
                <c:pt idx="113">
                  <c:v>10000</c:v>
                </c:pt>
                <c:pt idx="114">
                  <c:v>25000</c:v>
                </c:pt>
                <c:pt idx="115">
                  <c:v>10000</c:v>
                </c:pt>
                <c:pt idx="116">
                  <c:v>25000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25000</c:v>
                </c:pt>
                <c:pt idx="122">
                  <c:v>15000</c:v>
                </c:pt>
                <c:pt idx="123">
                  <c:v>10000</c:v>
                </c:pt>
                <c:pt idx="124">
                  <c:v>25000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5000</c:v>
                </c:pt>
                <c:pt idx="131">
                  <c:v>25000</c:v>
                </c:pt>
                <c:pt idx="132">
                  <c:v>25000</c:v>
                </c:pt>
                <c:pt idx="133">
                  <c:v>25000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25000</c:v>
                </c:pt>
                <c:pt idx="139">
                  <c:v>25000</c:v>
                </c:pt>
                <c:pt idx="140">
                  <c:v>15000</c:v>
                </c:pt>
                <c:pt idx="141">
                  <c:v>15000</c:v>
                </c:pt>
                <c:pt idx="142">
                  <c:v>25000</c:v>
                </c:pt>
                <c:pt idx="143">
                  <c:v>25000</c:v>
                </c:pt>
                <c:pt idx="144">
                  <c:v>15000</c:v>
                </c:pt>
                <c:pt idx="145">
                  <c:v>15000</c:v>
                </c:pt>
                <c:pt idx="146">
                  <c:v>15000</c:v>
                </c:pt>
                <c:pt idx="147">
                  <c:v>15000</c:v>
                </c:pt>
                <c:pt idx="148">
                  <c:v>25000</c:v>
                </c:pt>
                <c:pt idx="149">
                  <c:v>25000</c:v>
                </c:pt>
                <c:pt idx="150">
                  <c:v>15000</c:v>
                </c:pt>
                <c:pt idx="151">
                  <c:v>15000</c:v>
                </c:pt>
                <c:pt idx="152">
                  <c:v>15000</c:v>
                </c:pt>
                <c:pt idx="153">
                  <c:v>15000</c:v>
                </c:pt>
                <c:pt idx="154">
                  <c:v>15000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15000</c:v>
                </c:pt>
                <c:pt idx="159">
                  <c:v>10000</c:v>
                </c:pt>
                <c:pt idx="160">
                  <c:v>25000</c:v>
                </c:pt>
                <c:pt idx="161">
                  <c:v>10000</c:v>
                </c:pt>
                <c:pt idx="162">
                  <c:v>25000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15000</c:v>
                </c:pt>
                <c:pt idx="168">
                  <c:v>0</c:v>
                </c:pt>
                <c:pt idx="169">
                  <c:v>15000</c:v>
                </c:pt>
                <c:pt idx="170">
                  <c:v>10000</c:v>
                </c:pt>
                <c:pt idx="171">
                  <c:v>10000</c:v>
                </c:pt>
                <c:pt idx="172">
                  <c:v>25000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25000</c:v>
                </c:pt>
                <c:pt idx="177">
                  <c:v>10000</c:v>
                </c:pt>
                <c:pt idx="178">
                  <c:v>10000</c:v>
                </c:pt>
                <c:pt idx="179">
                  <c:v>15000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25000</c:v>
                </c:pt>
                <c:pt idx="187">
                  <c:v>0</c:v>
                </c:pt>
                <c:pt idx="188">
                  <c:v>15000</c:v>
                </c:pt>
                <c:pt idx="189">
                  <c:v>25000</c:v>
                </c:pt>
                <c:pt idx="190">
                  <c:v>25000</c:v>
                </c:pt>
                <c:pt idx="191">
                  <c:v>25000</c:v>
                </c:pt>
                <c:pt idx="192">
                  <c:v>25000</c:v>
                </c:pt>
                <c:pt idx="193">
                  <c:v>25000</c:v>
                </c:pt>
                <c:pt idx="194">
                  <c:v>15000</c:v>
                </c:pt>
                <c:pt idx="195">
                  <c:v>15000</c:v>
                </c:pt>
                <c:pt idx="196">
                  <c:v>15000</c:v>
                </c:pt>
                <c:pt idx="197">
                  <c:v>25000</c:v>
                </c:pt>
                <c:pt idx="198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E-4941-B322-653938C74BB6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FTE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multiLvlStrRef>
              <c:f>Sheet2!$A$4:$A$1395</c:f>
              <c:multiLvlStrCache>
                <c:ptCount val="199"/>
                <c:lvl>
                  <c:pt idx="0">
                    <c:v>Hyderabad, India</c:v>
                  </c:pt>
                  <c:pt idx="1">
                    <c:v>North India</c:v>
                  </c:pt>
                  <c:pt idx="2">
                    <c:v>Hyderabad, India</c:v>
                  </c:pt>
                  <c:pt idx="3">
                    <c:v>Hyderabad, India</c:v>
                  </c:pt>
                  <c:pt idx="4">
                    <c:v>Hyderabad, India</c:v>
                  </c:pt>
                  <c:pt idx="5">
                    <c:v>Chennai, India</c:v>
                  </c:pt>
                  <c:pt idx="6">
                    <c:v>North India</c:v>
                  </c:pt>
                  <c:pt idx="7">
                    <c:v>Hyderabad, India</c:v>
                  </c:pt>
                  <c:pt idx="8">
                    <c:v>North India</c:v>
                  </c:pt>
                  <c:pt idx="9">
                    <c:v>Chennai, India</c:v>
                  </c:pt>
                  <c:pt idx="10">
                    <c:v>Hyderabad, India</c:v>
                  </c:pt>
                  <c:pt idx="11">
                    <c:v>Hyderabad, India</c:v>
                  </c:pt>
                  <c:pt idx="12">
                    <c:v>Hyderabad, India</c:v>
                  </c:pt>
                  <c:pt idx="13">
                    <c:v>Hyderabad, India</c:v>
                  </c:pt>
                  <c:pt idx="14">
                    <c:v>Chennai, India</c:v>
                  </c:pt>
                  <c:pt idx="15">
                    <c:v>Chennai, India</c:v>
                  </c:pt>
                  <c:pt idx="16">
                    <c:v>Hyderabad, India</c:v>
                  </c:pt>
                  <c:pt idx="17">
                    <c:v>Chennai, India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Chennai, India</c:v>
                  </c:pt>
                  <c:pt idx="22">
                    <c:v>Hyderabad, India</c:v>
                  </c:pt>
                  <c:pt idx="23">
                    <c:v>Hyderabad, India</c:v>
                  </c:pt>
                  <c:pt idx="24">
                    <c:v>Chennai, India</c:v>
                  </c:pt>
                  <c:pt idx="25">
                    <c:v>Hyderabad, India</c:v>
                  </c:pt>
                  <c:pt idx="26">
                    <c:v>Hyderabad, India</c:v>
                  </c:pt>
                  <c:pt idx="27">
                    <c:v>Hyderabad, India</c:v>
                  </c:pt>
                  <c:pt idx="28">
                    <c:v>Hyderabad, India</c:v>
                  </c:pt>
                  <c:pt idx="29">
                    <c:v>North India</c:v>
                  </c:pt>
                  <c:pt idx="30">
                    <c:v>Hyderabad, India</c:v>
                  </c:pt>
                  <c:pt idx="31">
                    <c:v>Hyderabad, India</c:v>
                  </c:pt>
                  <c:pt idx="32">
                    <c:v>Hyderabad, India</c:v>
                  </c:pt>
                  <c:pt idx="33">
                    <c:v>North India</c:v>
                  </c:pt>
                  <c:pt idx="34">
                    <c:v>Hyderabad, India</c:v>
                  </c:pt>
                  <c:pt idx="35">
                    <c:v>Hyderabad, India</c:v>
                  </c:pt>
                  <c:pt idx="36">
                    <c:v>North India</c:v>
                  </c:pt>
                  <c:pt idx="37">
                    <c:v>Hyderabad, India</c:v>
                  </c:pt>
                  <c:pt idx="38">
                    <c:v>Hyderabad, India</c:v>
                  </c:pt>
                  <c:pt idx="39">
                    <c:v>Hyderabad, India</c:v>
                  </c:pt>
                  <c:pt idx="40">
                    <c:v>North India</c:v>
                  </c:pt>
                  <c:pt idx="41">
                    <c:v>Hyderabad, India</c:v>
                  </c:pt>
                  <c:pt idx="42">
                    <c:v>Hyderabad, India</c:v>
                  </c:pt>
                  <c:pt idx="43">
                    <c:v>North India</c:v>
                  </c:pt>
                  <c:pt idx="44">
                    <c:v>Hyderabad, India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Chennai, India</c:v>
                  </c:pt>
                  <c:pt idx="48">
                    <c:v>Chennai, India</c:v>
                  </c:pt>
                  <c:pt idx="49">
                    <c:v>Chennai, India</c:v>
                  </c:pt>
                  <c:pt idx="50">
                    <c:v>Chennai, India</c:v>
                  </c:pt>
                  <c:pt idx="51">
                    <c:v>Chennai, India</c:v>
                  </c:pt>
                  <c:pt idx="52">
                    <c:v>Chennai, India</c:v>
                  </c:pt>
                  <c:pt idx="53">
                    <c:v>Hyderabad, India</c:v>
                  </c:pt>
                  <c:pt idx="54">
                    <c:v>Chennai, India</c:v>
                  </c:pt>
                  <c:pt idx="55">
                    <c:v>Hyderabad, India</c:v>
                  </c:pt>
                  <c:pt idx="56">
                    <c:v>Hyderabad, India</c:v>
                  </c:pt>
                  <c:pt idx="57">
                    <c:v>Hyderabad, India</c:v>
                  </c:pt>
                  <c:pt idx="58">
                    <c:v>Hyderabad, India</c:v>
                  </c:pt>
                  <c:pt idx="59">
                    <c:v>Hyderabad, India</c:v>
                  </c:pt>
                  <c:pt idx="60">
                    <c:v>Hyderabad, India</c:v>
                  </c:pt>
                  <c:pt idx="61">
                    <c:v>Hyderabad, India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Hyderabad, India</c:v>
                  </c:pt>
                  <c:pt idx="65">
                    <c:v>Hyderabad, India</c:v>
                  </c:pt>
                  <c:pt idx="66">
                    <c:v>Chennai, India</c:v>
                  </c:pt>
                  <c:pt idx="67">
                    <c:v>Hyderabad, India</c:v>
                  </c:pt>
                  <c:pt idx="68">
                    <c:v>Hyderabad, India</c:v>
                  </c:pt>
                  <c:pt idx="69">
                    <c:v>North India</c:v>
                  </c:pt>
                  <c:pt idx="70">
                    <c:v>Hyderabad, India</c:v>
                  </c:pt>
                  <c:pt idx="71">
                    <c:v>Hyderabad, India</c:v>
                  </c:pt>
                  <c:pt idx="72">
                    <c:v>Hyderabad, India</c:v>
                  </c:pt>
                  <c:pt idx="73">
                    <c:v>Hyderabad, India</c:v>
                  </c:pt>
                  <c:pt idx="74">
                    <c:v>Hyderabad, India</c:v>
                  </c:pt>
                  <c:pt idx="75">
                    <c:v>Hyderabad, India</c:v>
                  </c:pt>
                  <c:pt idx="76">
                    <c:v>Hyderabad, India</c:v>
                  </c:pt>
                  <c:pt idx="77">
                    <c:v>Hyderabad, India</c:v>
                  </c:pt>
                  <c:pt idx="78">
                    <c:v>Hyderabad, India</c:v>
                  </c:pt>
                  <c:pt idx="79">
                    <c:v>North India</c:v>
                  </c:pt>
                  <c:pt idx="80">
                    <c:v>North India</c:v>
                  </c:pt>
                  <c:pt idx="81">
                    <c:v>Hyderabad, India</c:v>
                  </c:pt>
                  <c:pt idx="82">
                    <c:v>Hyderabad, India</c:v>
                  </c:pt>
                  <c:pt idx="83">
                    <c:v>North India</c:v>
                  </c:pt>
                  <c:pt idx="84">
                    <c:v>North India</c:v>
                  </c:pt>
                  <c:pt idx="85">
                    <c:v>Hyderabad, India</c:v>
                  </c:pt>
                  <c:pt idx="86">
                    <c:v>North India</c:v>
                  </c:pt>
                  <c:pt idx="87">
                    <c:v>North India</c:v>
                  </c:pt>
                  <c:pt idx="88">
                    <c:v>Hyderabad, India</c:v>
                  </c:pt>
                  <c:pt idx="89">
                    <c:v>Hyderabad, India</c:v>
                  </c:pt>
                  <c:pt idx="90">
                    <c:v>Hyderabad, India</c:v>
                  </c:pt>
                  <c:pt idx="91">
                    <c:v>North India</c:v>
                  </c:pt>
                  <c:pt idx="92">
                    <c:v>Hyderabad, India</c:v>
                  </c:pt>
                  <c:pt idx="93">
                    <c:v>Hyderabad, India</c:v>
                  </c:pt>
                  <c:pt idx="94">
                    <c:v>Hyderabad, India</c:v>
                  </c:pt>
                  <c:pt idx="95">
                    <c:v>Hyderabad, India</c:v>
                  </c:pt>
                  <c:pt idx="96">
                    <c:v>Hyderabad, India</c:v>
                  </c:pt>
                  <c:pt idx="97">
                    <c:v>Chennai, India</c:v>
                  </c:pt>
                  <c:pt idx="98">
                    <c:v>Hyderabad, India</c:v>
                  </c:pt>
                  <c:pt idx="99">
                    <c:v>Chennai, India</c:v>
                  </c:pt>
                  <c:pt idx="100">
                    <c:v>Hyderabad, India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Chennai, India</c:v>
                  </c:pt>
                  <c:pt idx="105">
                    <c:v>Hyderabad, India</c:v>
                  </c:pt>
                  <c:pt idx="106">
                    <c:v>Chennai, India</c:v>
                  </c:pt>
                  <c:pt idx="107">
                    <c:v>Hyderabad, India</c:v>
                  </c:pt>
                  <c:pt idx="108">
                    <c:v>Hyderabad, India</c:v>
                  </c:pt>
                  <c:pt idx="109">
                    <c:v>Hyderabad, India</c:v>
                  </c:pt>
                  <c:pt idx="110">
                    <c:v>Hyderabad, India</c:v>
                  </c:pt>
                  <c:pt idx="111">
                    <c:v>Hyderabad, India</c:v>
                  </c:pt>
                  <c:pt idx="112">
                    <c:v>North India</c:v>
                  </c:pt>
                  <c:pt idx="113">
                    <c:v>Hyderabad, India</c:v>
                  </c:pt>
                  <c:pt idx="114">
                    <c:v>Hyderabad, India</c:v>
                  </c:pt>
                  <c:pt idx="115">
                    <c:v>North India</c:v>
                  </c:pt>
                  <c:pt idx="116">
                    <c:v>Hyderabad, India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Hyderabad, India</c:v>
                  </c:pt>
                  <c:pt idx="122">
                    <c:v>Hyderabad, India</c:v>
                  </c:pt>
                  <c:pt idx="123">
                    <c:v>Hyderabad, India</c:v>
                  </c:pt>
                  <c:pt idx="124">
                    <c:v>Hyderabad, India</c:v>
                  </c:pt>
                  <c:pt idx="125">
                    <c:v>Hyderabad, India</c:v>
                  </c:pt>
                  <c:pt idx="126">
                    <c:v>North India</c:v>
                  </c:pt>
                  <c:pt idx="127">
                    <c:v>North India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North India</c:v>
                  </c:pt>
                  <c:pt idx="131">
                    <c:v>Hyderabad, India</c:v>
                  </c:pt>
                  <c:pt idx="132">
                    <c:v>Hyderabad, India</c:v>
                  </c:pt>
                  <c:pt idx="133">
                    <c:v>Hyderabad, India</c:v>
                  </c:pt>
                  <c:pt idx="134">
                    <c:v>North India</c:v>
                  </c:pt>
                  <c:pt idx="135">
                    <c:v>Hyderabad, India</c:v>
                  </c:pt>
                  <c:pt idx="136">
                    <c:v>North India</c:v>
                  </c:pt>
                  <c:pt idx="137">
                    <c:v>Hyderabad, India</c:v>
                  </c:pt>
                  <c:pt idx="138">
                    <c:v>Hyderabad, India</c:v>
                  </c:pt>
                  <c:pt idx="139">
                    <c:v>Hyderabad, India</c:v>
                  </c:pt>
                  <c:pt idx="140">
                    <c:v>Chennai, India</c:v>
                  </c:pt>
                  <c:pt idx="141">
                    <c:v>Chennai, India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Chennai, India</c:v>
                  </c:pt>
                  <c:pt idx="145">
                    <c:v>Chennai, India</c:v>
                  </c:pt>
                  <c:pt idx="146">
                    <c:v>Chennai, India</c:v>
                  </c:pt>
                  <c:pt idx="147">
                    <c:v>Chennai, India</c:v>
                  </c:pt>
                  <c:pt idx="148">
                    <c:v>Hyderabad, India</c:v>
                  </c:pt>
                  <c:pt idx="149">
                    <c:v>Hyderabad, India</c:v>
                  </c:pt>
                  <c:pt idx="150">
                    <c:v>Hyderabad, India</c:v>
                  </c:pt>
                  <c:pt idx="151">
                    <c:v>Chennai, India</c:v>
                  </c:pt>
                  <c:pt idx="152">
                    <c:v>Chennai, India</c:v>
                  </c:pt>
                  <c:pt idx="153">
                    <c:v>Chennai, India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Hyderabad, India</c:v>
                  </c:pt>
                  <c:pt idx="157">
                    <c:v>North India</c:v>
                  </c:pt>
                  <c:pt idx="158">
                    <c:v>Hyderabad, India</c:v>
                  </c:pt>
                  <c:pt idx="159">
                    <c:v>Hyderabad, India</c:v>
                  </c:pt>
                  <c:pt idx="160">
                    <c:v>Hyderabad, India</c:v>
                  </c:pt>
                  <c:pt idx="161">
                    <c:v>North India</c:v>
                  </c:pt>
                  <c:pt idx="162">
                    <c:v>Hyderabad, India</c:v>
                  </c:pt>
                  <c:pt idx="163">
                    <c:v>Hyderabad, India</c:v>
                  </c:pt>
                  <c:pt idx="164">
                    <c:v>North India</c:v>
                  </c:pt>
                  <c:pt idx="165">
                    <c:v>North India</c:v>
                  </c:pt>
                  <c:pt idx="166">
                    <c:v>North India</c:v>
                  </c:pt>
                  <c:pt idx="167">
                    <c:v>Chennai, India</c:v>
                  </c:pt>
                  <c:pt idx="168">
                    <c:v>Hyderabad, India</c:v>
                  </c:pt>
                  <c:pt idx="169">
                    <c:v>Hyderabad, India</c:v>
                  </c:pt>
                  <c:pt idx="170">
                    <c:v>Hyderabad, India</c:v>
                  </c:pt>
                  <c:pt idx="171">
                    <c:v>Hyderabad, India</c:v>
                  </c:pt>
                  <c:pt idx="172">
                    <c:v>Hyderabad, India</c:v>
                  </c:pt>
                  <c:pt idx="173">
                    <c:v>Hyderabad, India</c:v>
                  </c:pt>
                  <c:pt idx="174">
                    <c:v>North India</c:v>
                  </c:pt>
                  <c:pt idx="175">
                    <c:v>Hyderabad, India</c:v>
                  </c:pt>
                  <c:pt idx="176">
                    <c:v>Hyderabad, India</c:v>
                  </c:pt>
                  <c:pt idx="177">
                    <c:v>Hyderabad, India</c:v>
                  </c:pt>
                  <c:pt idx="178">
                    <c:v>Hyderabad, India</c:v>
                  </c:pt>
                  <c:pt idx="179">
                    <c:v>Hyderabad, India</c:v>
                  </c:pt>
                  <c:pt idx="180">
                    <c:v>Hyderabad, India</c:v>
                  </c:pt>
                  <c:pt idx="181">
                    <c:v>Hyderabad, India</c:v>
                  </c:pt>
                  <c:pt idx="182">
                    <c:v>North India</c:v>
                  </c:pt>
                  <c:pt idx="183">
                    <c:v>North India</c:v>
                  </c:pt>
                  <c:pt idx="184">
                    <c:v>North India</c:v>
                  </c:pt>
                  <c:pt idx="185">
                    <c:v>Hyderabad, India</c:v>
                  </c:pt>
                  <c:pt idx="186">
                    <c:v>Hyderabad, India</c:v>
                  </c:pt>
                  <c:pt idx="187">
                    <c:v>Chennai, India</c:v>
                  </c:pt>
                  <c:pt idx="188">
                    <c:v>Chennai, India</c:v>
                  </c:pt>
                  <c:pt idx="189">
                    <c:v>Hyderabad, India</c:v>
                  </c:pt>
                  <c:pt idx="190">
                    <c:v>Hyderabad, India</c:v>
                  </c:pt>
                  <c:pt idx="191">
                    <c:v>Hyderabad, India</c:v>
                  </c:pt>
                  <c:pt idx="192">
                    <c:v>Hyderabad, India</c:v>
                  </c:pt>
                  <c:pt idx="193">
                    <c:v>Hyderabad, India</c:v>
                  </c:pt>
                  <c:pt idx="194">
                    <c:v>Chennai, India</c:v>
                  </c:pt>
                  <c:pt idx="195">
                    <c:v>Chennai, India</c:v>
                  </c:pt>
                  <c:pt idx="196">
                    <c:v>Chennai, India</c:v>
                  </c:pt>
                  <c:pt idx="197">
                    <c:v>Hyderabad, India</c:v>
                  </c:pt>
                  <c:pt idx="198">
                    <c:v>Hyderabad, India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Fixed Term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Temporary</c:v>
                  </c:pt>
                  <c:pt idx="11">
                    <c:v>Fixed Term</c:v>
                  </c:pt>
                  <c:pt idx="12">
                    <c:v>Fixed Term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Fixed Term</c:v>
                  </c:pt>
                  <c:pt idx="20">
                    <c:v>Temporary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Fixed Term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Fixed Term</c:v>
                  </c:pt>
                  <c:pt idx="56">
                    <c:v>Permanent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Temporary</c:v>
                  </c:pt>
                  <c:pt idx="143">
                    <c:v>Temporary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Permanent</c:v>
                  </c:pt>
                  <c:pt idx="149">
                    <c:v>Permanent</c:v>
                  </c:pt>
                  <c:pt idx="150">
                    <c:v>Temporary</c:v>
                  </c:pt>
                  <c:pt idx="151">
                    <c:v>Fixed Term</c:v>
                  </c:pt>
                  <c:pt idx="152">
                    <c:v>Temporary</c:v>
                  </c:pt>
                  <c:pt idx="153">
                    <c:v>Temporary</c:v>
                  </c:pt>
                  <c:pt idx="154">
                    <c:v>Temporary</c:v>
                  </c:pt>
                  <c:pt idx="155">
                    <c:v>Fixed Term</c:v>
                  </c:pt>
                  <c:pt idx="156">
                    <c:v>Fixed Term</c:v>
                  </c:pt>
                  <c:pt idx="157">
                    <c:v>Fixed Term</c:v>
                  </c:pt>
                  <c:pt idx="158">
                    <c:v>Fixed Term</c:v>
                  </c:pt>
                  <c:pt idx="159">
                    <c:v>Fixed Term</c:v>
                  </c:pt>
                  <c:pt idx="160">
                    <c:v>Fixed Term</c:v>
                  </c:pt>
                  <c:pt idx="161">
                    <c:v>Fixed Term</c:v>
                  </c:pt>
                  <c:pt idx="162">
                    <c:v>Fixed Term</c:v>
                  </c:pt>
                  <c:pt idx="163">
                    <c:v>Fixed Term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Fixed Term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Fixed Term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  <c:pt idx="188">
                    <c:v>Fixed Term</c:v>
                  </c:pt>
                  <c:pt idx="189">
                    <c:v>Temporary</c:v>
                  </c:pt>
                  <c:pt idx="190">
                    <c:v>Temporary</c:v>
                  </c:pt>
                  <c:pt idx="191">
                    <c:v>Fixed Term</c:v>
                  </c:pt>
                  <c:pt idx="192">
                    <c:v>Fixed Term</c:v>
                  </c:pt>
                  <c:pt idx="193">
                    <c:v>Permanent</c:v>
                  </c:pt>
                  <c:pt idx="194">
                    <c:v>Temporary</c:v>
                  </c:pt>
                  <c:pt idx="195">
                    <c:v>Temporary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Temporary</c:v>
                  </c:pt>
                </c:lvl>
                <c:lvl>
                  <c:pt idx="0">
                    <c:v>30-09-2020</c:v>
                  </c:pt>
                  <c:pt idx="1">
                    <c:v>12-10-2024</c:v>
                  </c:pt>
                  <c:pt idx="2">
                    <c:v>28-12-2020</c:v>
                  </c:pt>
                  <c:pt idx="3">
                    <c:v>44011</c:v>
                  </c:pt>
                  <c:pt idx="4">
                    <c:v>43943</c:v>
                  </c:pt>
                  <c:pt idx="5">
                    <c:v>43255</c:v>
                  </c:pt>
                  <c:pt idx="6">
                    <c:v>23-08-2024</c:v>
                  </c:pt>
                  <c:pt idx="7">
                    <c:v>19-07-2019</c:v>
                  </c:pt>
                  <c:pt idx="8">
                    <c:v>01-09-2024</c:v>
                  </c:pt>
                  <c:pt idx="9">
                    <c:v>27-01-2020</c:v>
                  </c:pt>
                  <c:pt idx="10">
                    <c:v>30-03-2021</c:v>
                  </c:pt>
                  <c:pt idx="11">
                    <c:v>08-01-2019</c:v>
                  </c:pt>
                  <c:pt idx="12">
                    <c:v>44067</c:v>
                  </c:pt>
                  <c:pt idx="13">
                    <c:v>18-02-2019</c:v>
                  </c:pt>
                  <c:pt idx="14">
                    <c:v>22-02-2021</c:v>
                  </c:pt>
                  <c:pt idx="15">
                    <c:v>43874</c:v>
                  </c:pt>
                  <c:pt idx="16">
                    <c:v>43839</c:v>
                  </c:pt>
                  <c:pt idx="17">
                    <c:v>43808</c:v>
                  </c:pt>
                  <c:pt idx="18">
                    <c:v>44011</c:v>
                  </c:pt>
                  <c:pt idx="19">
                    <c:v>43563</c:v>
                  </c:pt>
                  <c:pt idx="20">
                    <c:v>10-04-2020</c:v>
                  </c:pt>
                  <c:pt idx="21">
                    <c:v>43902</c:v>
                  </c:pt>
                  <c:pt idx="22">
                    <c:v>43390</c:v>
                  </c:pt>
                  <c:pt idx="23">
                    <c:v>11-05-2020</c:v>
                  </c:pt>
                  <c:pt idx="24">
                    <c:v>16-10-2020</c:v>
                  </c:pt>
                  <c:pt idx="25">
                    <c:v>43272</c:v>
                  </c:pt>
                  <c:pt idx="26">
                    <c:v>07-12-2020</c:v>
                  </c:pt>
                  <c:pt idx="27">
                    <c:v>13-01-2020</c:v>
                  </c:pt>
                  <c:pt idx="28">
                    <c:v>43682</c:v>
                  </c:pt>
                  <c:pt idx="29">
                    <c:v>18-03-2020</c:v>
                  </c:pt>
                  <c:pt idx="30">
                    <c:v>44501</c:v>
                  </c:pt>
                  <c:pt idx="31">
                    <c:v>21-10-2019</c:v>
                  </c:pt>
                  <c:pt idx="32">
                    <c:v>44004</c:v>
                  </c:pt>
                  <c:pt idx="33">
                    <c:v>44425</c:v>
                  </c:pt>
                  <c:pt idx="34">
                    <c:v>05-02-2018</c:v>
                  </c:pt>
                  <c:pt idx="35">
                    <c:v>43416</c:v>
                  </c:pt>
                  <c:pt idx="36">
                    <c:v>08-07-2019</c:v>
                  </c:pt>
                  <c:pt idx="37">
                    <c:v>43567</c:v>
                  </c:pt>
                  <c:pt idx="38">
                    <c:v>43146</c:v>
                  </c:pt>
                  <c:pt idx="39">
                    <c:v>26-06-2019</c:v>
                  </c:pt>
                  <c:pt idx="40">
                    <c:v>30-08-2019</c:v>
                  </c:pt>
                  <c:pt idx="41">
                    <c:v>43397</c:v>
                  </c:pt>
                  <c:pt idx="42">
                    <c:v>29-04-2021</c:v>
                  </c:pt>
                  <c:pt idx="43">
                    <c:v>44431</c:v>
                  </c:pt>
                  <c:pt idx="44">
                    <c:v>30-04-2020</c:v>
                  </c:pt>
                  <c:pt idx="45">
                    <c:v>18-11-2019</c:v>
                  </c:pt>
                  <c:pt idx="46">
                    <c:v>44431</c:v>
                  </c:pt>
                  <c:pt idx="47">
                    <c:v>44288</c:v>
                  </c:pt>
                  <c:pt idx="48">
                    <c:v>12-08-2020</c:v>
                  </c:pt>
                  <c:pt idx="49">
                    <c:v>44285</c:v>
                  </c:pt>
                  <c:pt idx="50">
                    <c:v>26-08-2021</c:v>
                  </c:pt>
                  <c:pt idx="51">
                    <c:v>43494</c:v>
                  </c:pt>
                  <c:pt idx="52">
                    <c:v>19-04-2021</c:v>
                  </c:pt>
                  <c:pt idx="53">
                    <c:v>04-10-2021</c:v>
                  </c:pt>
                  <c:pt idx="54">
                    <c:v>43794</c:v>
                  </c:pt>
                  <c:pt idx="55">
                    <c:v>02-11-2018</c:v>
                  </c:pt>
                  <c:pt idx="56">
                    <c:v>44223</c:v>
                  </c:pt>
                  <c:pt idx="57">
                    <c:v>43700</c:v>
                  </c:pt>
                  <c:pt idx="58">
                    <c:v>44203</c:v>
                  </c:pt>
                  <c:pt idx="59">
                    <c:v>43397</c:v>
                  </c:pt>
                  <c:pt idx="60">
                    <c:v>44078</c:v>
                  </c:pt>
                  <c:pt idx="61">
                    <c:v>16-09-2019</c:v>
                  </c:pt>
                  <c:pt idx="62">
                    <c:v>43584</c:v>
                  </c:pt>
                  <c:pt idx="63">
                    <c:v>12-11-2018</c:v>
                  </c:pt>
                  <c:pt idx="64">
                    <c:v>27-12-2019</c:v>
                  </c:pt>
                  <c:pt idx="65">
                    <c:v>44393</c:v>
                  </c:pt>
                  <c:pt idx="66">
                    <c:v>43466</c:v>
                  </c:pt>
                  <c:pt idx="67">
                    <c:v>28-01-2019</c:v>
                  </c:pt>
                  <c:pt idx="68">
                    <c:v>43914</c:v>
                  </c:pt>
                  <c:pt idx="69">
                    <c:v>43164</c:v>
                  </c:pt>
                  <c:pt idx="70">
                    <c:v>23-04-2018</c:v>
                  </c:pt>
                  <c:pt idx="71">
                    <c:v>11-05-2020</c:v>
                  </c:pt>
                  <c:pt idx="72">
                    <c:v>43846</c:v>
                  </c:pt>
                  <c:pt idx="73">
                    <c:v>12-02-2021</c:v>
                  </c:pt>
                  <c:pt idx="74">
                    <c:v>44062</c:v>
                  </c:pt>
                  <c:pt idx="75">
                    <c:v>43725</c:v>
                  </c:pt>
                  <c:pt idx="76">
                    <c:v>43504</c:v>
                  </c:pt>
                  <c:pt idx="77">
                    <c:v>43504</c:v>
                  </c:pt>
                  <c:pt idx="78">
                    <c:v>44393</c:v>
                  </c:pt>
                  <c:pt idx="79">
                    <c:v>44193</c:v>
                  </c:pt>
                  <c:pt idx="80">
                    <c:v>43521</c:v>
                  </c:pt>
                  <c:pt idx="81">
                    <c:v>07-06-2018</c:v>
                  </c:pt>
                  <c:pt idx="82">
                    <c:v>16-07-2019</c:v>
                  </c:pt>
                  <c:pt idx="83">
                    <c:v>03-07-2019</c:v>
                  </c:pt>
                  <c:pt idx="84">
                    <c:v>43390</c:v>
                  </c:pt>
                  <c:pt idx="85">
                    <c:v>43521</c:v>
                  </c:pt>
                  <c:pt idx="86">
                    <c:v>18-02-2019</c:v>
                  </c:pt>
                  <c:pt idx="87">
                    <c:v>15-04-2020</c:v>
                  </c:pt>
                  <c:pt idx="88">
                    <c:v>05-07-2021</c:v>
                  </c:pt>
                  <c:pt idx="89">
                    <c:v>19-07-2021</c:v>
                  </c:pt>
                  <c:pt idx="90">
                    <c:v>13-08-2018</c:v>
                  </c:pt>
                  <c:pt idx="91">
                    <c:v>24-04-2020</c:v>
                  </c:pt>
                  <c:pt idx="92">
                    <c:v>43297</c:v>
                  </c:pt>
                  <c:pt idx="93">
                    <c:v>29-10-2018</c:v>
                  </c:pt>
                  <c:pt idx="94">
                    <c:v>43801</c:v>
                  </c:pt>
                  <c:pt idx="95">
                    <c:v>43152</c:v>
                  </c:pt>
                  <c:pt idx="96">
                    <c:v>43822</c:v>
                  </c:pt>
                  <c:pt idx="97">
                    <c:v>44221</c:v>
                  </c:pt>
                  <c:pt idx="98">
                    <c:v>43416</c:v>
                  </c:pt>
                  <c:pt idx="99">
                    <c:v>25-10-2019</c:v>
                  </c:pt>
                  <c:pt idx="100">
                    <c:v>43508</c:v>
                  </c:pt>
                  <c:pt idx="101">
                    <c:v>23-09-2021</c:v>
                  </c:pt>
                  <c:pt idx="102">
                    <c:v>27-12-2019</c:v>
                  </c:pt>
                  <c:pt idx="103">
                    <c:v>26-06-2018</c:v>
                  </c:pt>
                  <c:pt idx="104">
                    <c:v>43643</c:v>
                  </c:pt>
                  <c:pt idx="105">
                    <c:v>26-03-2019</c:v>
                  </c:pt>
                  <c:pt idx="106">
                    <c:v>24-12-2019</c:v>
                  </c:pt>
                  <c:pt idx="107">
                    <c:v>03-09-2018</c:v>
                  </c:pt>
                  <c:pt idx="108">
                    <c:v>43538</c:v>
                  </c:pt>
                  <c:pt idx="109">
                    <c:v>25-11-2019</c:v>
                  </c:pt>
                  <c:pt idx="110">
                    <c:v>24-12-2019</c:v>
                  </c:pt>
                  <c:pt idx="111">
                    <c:v>24-11-2020</c:v>
                  </c:pt>
                  <c:pt idx="112">
                    <c:v>44019</c:v>
                  </c:pt>
                  <c:pt idx="113">
                    <c:v>43669</c:v>
                  </c:pt>
                  <c:pt idx="114">
                    <c:v>29-01-2019</c:v>
                  </c:pt>
                  <c:pt idx="115">
                    <c:v>43452</c:v>
                  </c:pt>
                  <c:pt idx="116">
                    <c:v>43340</c:v>
                  </c:pt>
                  <c:pt idx="117">
                    <c:v>43916</c:v>
                  </c:pt>
                  <c:pt idx="118">
                    <c:v>05-05-2020</c:v>
                  </c:pt>
                  <c:pt idx="119">
                    <c:v>21-12-2020</c:v>
                  </c:pt>
                  <c:pt idx="120">
                    <c:v>29-04-2020</c:v>
                  </c:pt>
                  <c:pt idx="121">
                    <c:v>10-08-2020</c:v>
                  </c:pt>
                  <c:pt idx="122">
                    <c:v>10-08-2020</c:v>
                  </c:pt>
                  <c:pt idx="123">
                    <c:v>02-10-2019</c:v>
                  </c:pt>
                  <c:pt idx="124">
                    <c:v>43430</c:v>
                  </c:pt>
                  <c:pt idx="125">
                    <c:v>16-09-2019</c:v>
                  </c:pt>
                  <c:pt idx="126">
                    <c:v>44494</c:v>
                  </c:pt>
                  <c:pt idx="127">
                    <c:v>25-09-2019</c:v>
                  </c:pt>
                  <c:pt idx="128">
                    <c:v>03-01-2019</c:v>
                  </c:pt>
                  <c:pt idx="129">
                    <c:v>31-12-2018</c:v>
                  </c:pt>
                  <c:pt idx="130">
                    <c:v>01-02-2019</c:v>
                  </c:pt>
                  <c:pt idx="131">
                    <c:v>27-05-2019</c:v>
                  </c:pt>
                  <c:pt idx="132">
                    <c:v>04-02-2019</c:v>
                  </c:pt>
                  <c:pt idx="133">
                    <c:v>43563</c:v>
                  </c:pt>
                  <c:pt idx="134">
                    <c:v>15-04-2019</c:v>
                  </c:pt>
                  <c:pt idx="135">
                    <c:v>43280</c:v>
                  </c:pt>
                  <c:pt idx="136">
                    <c:v>26-11-2018</c:v>
                  </c:pt>
                  <c:pt idx="137">
                    <c:v>44195</c:v>
                  </c:pt>
                  <c:pt idx="138">
                    <c:v>43815</c:v>
                  </c:pt>
                  <c:pt idx="139">
                    <c:v>43452</c:v>
                  </c:pt>
                  <c:pt idx="140">
                    <c:v>27-01-2020</c:v>
                  </c:pt>
                  <c:pt idx="141">
                    <c:v>14-11-2018</c:v>
                  </c:pt>
                  <c:pt idx="142">
                    <c:v>44357</c:v>
                  </c:pt>
                  <c:pt idx="143">
                    <c:v>01-10-2018</c:v>
                  </c:pt>
                  <c:pt idx="144">
                    <c:v>02-04-2018</c:v>
                  </c:pt>
                  <c:pt idx="145">
                    <c:v>43710</c:v>
                  </c:pt>
                  <c:pt idx="146">
                    <c:v>43206</c:v>
                  </c:pt>
                  <c:pt idx="147">
                    <c:v>05-03-2018</c:v>
                  </c:pt>
                  <c:pt idx="148">
                    <c:v>25-01-2021</c:v>
                  </c:pt>
                  <c:pt idx="149">
                    <c:v>43602</c:v>
                  </c:pt>
                  <c:pt idx="150">
                    <c:v>27-07-2020</c:v>
                  </c:pt>
                  <c:pt idx="151">
                    <c:v>43809</c:v>
                  </c:pt>
                  <c:pt idx="152">
                    <c:v>30-11-2018</c:v>
                  </c:pt>
                  <c:pt idx="153">
                    <c:v>18-04-2019</c:v>
                  </c:pt>
                  <c:pt idx="154">
                    <c:v>44383</c:v>
                  </c:pt>
                  <c:pt idx="155">
                    <c:v>43791</c:v>
                  </c:pt>
                  <c:pt idx="156">
                    <c:v>12-10-2020</c:v>
                  </c:pt>
                  <c:pt idx="157">
                    <c:v>14-05-2019</c:v>
                  </c:pt>
                  <c:pt idx="158">
                    <c:v>43305</c:v>
                  </c:pt>
                  <c:pt idx="159">
                    <c:v>43283</c:v>
                  </c:pt>
                  <c:pt idx="160">
                    <c:v>44473</c:v>
                  </c:pt>
                  <c:pt idx="161">
                    <c:v>29-08-2019</c:v>
                  </c:pt>
                  <c:pt idx="162">
                    <c:v>26-02-2020</c:v>
                  </c:pt>
                  <c:pt idx="163">
                    <c:v>43458</c:v>
                  </c:pt>
                  <c:pt idx="164">
                    <c:v>43458</c:v>
                  </c:pt>
                  <c:pt idx="165">
                    <c:v>43430</c:v>
                  </c:pt>
                  <c:pt idx="166">
                    <c:v>43250</c:v>
                  </c:pt>
                  <c:pt idx="167">
                    <c:v>12-03-2018</c:v>
                  </c:pt>
                  <c:pt idx="168">
                    <c:v>10-02-2021</c:v>
                  </c:pt>
                  <c:pt idx="169">
                    <c:v>43808</c:v>
                  </c:pt>
                  <c:pt idx="170">
                    <c:v>43489</c:v>
                  </c:pt>
                  <c:pt idx="171">
                    <c:v>01-10-2018</c:v>
                  </c:pt>
                  <c:pt idx="172">
                    <c:v>43291</c:v>
                  </c:pt>
                  <c:pt idx="173">
                    <c:v>43234</c:v>
                  </c:pt>
                  <c:pt idx="174">
                    <c:v>43972</c:v>
                  </c:pt>
                  <c:pt idx="175">
                    <c:v>11-06-2021</c:v>
                  </c:pt>
                  <c:pt idx="176">
                    <c:v>44077</c:v>
                  </c:pt>
                  <c:pt idx="177">
                    <c:v>43794</c:v>
                  </c:pt>
                  <c:pt idx="178">
                    <c:v>13-11-2020</c:v>
                  </c:pt>
                  <c:pt idx="179">
                    <c:v>09-09-2019</c:v>
                  </c:pt>
                  <c:pt idx="180">
                    <c:v>43895</c:v>
                  </c:pt>
                  <c:pt idx="181">
                    <c:v>43895</c:v>
                  </c:pt>
                  <c:pt idx="182">
                    <c:v>29-01-2018</c:v>
                  </c:pt>
                  <c:pt idx="183">
                    <c:v>12-03-2018</c:v>
                  </c:pt>
                  <c:pt idx="184">
                    <c:v>16-09-2020</c:v>
                  </c:pt>
                  <c:pt idx="185">
                    <c:v>43311</c:v>
                  </c:pt>
                  <c:pt idx="186">
                    <c:v>22-05-2020</c:v>
                  </c:pt>
                  <c:pt idx="187">
                    <c:v>43972</c:v>
                  </c:pt>
                  <c:pt idx="188">
                    <c:v>18-10-2021</c:v>
                  </c:pt>
                  <c:pt idx="189">
                    <c:v>15-03-2021</c:v>
                  </c:pt>
                  <c:pt idx="190">
                    <c:v>01-02-2021</c:v>
                  </c:pt>
                  <c:pt idx="191">
                    <c:v>43258</c:v>
                  </c:pt>
                  <c:pt idx="192">
                    <c:v>43250</c:v>
                  </c:pt>
                  <c:pt idx="193">
                    <c:v>43332</c:v>
                  </c:pt>
                  <c:pt idx="194">
                    <c:v>43633</c:v>
                  </c:pt>
                  <c:pt idx="195">
                    <c:v>10-12-2018</c:v>
                  </c:pt>
                  <c:pt idx="196">
                    <c:v>44502</c:v>
                  </c:pt>
                  <c:pt idx="197">
                    <c:v>43392</c:v>
                  </c:pt>
                  <c:pt idx="198">
                    <c:v>43949</c:v>
                  </c:pt>
                </c:lvl>
                <c:lvl>
                  <c:pt idx="0">
                    <c:v>Human Resources</c:v>
                  </c:pt>
                  <c:pt idx="1">
                    <c:v>Marketing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Sales</c:v>
                  </c:pt>
                  <c:pt idx="5">
                    <c:v>Legal</c:v>
                  </c:pt>
                  <c:pt idx="6">
                    <c:v>NULL</c:v>
                  </c:pt>
                  <c:pt idx="7">
                    <c:v>Services</c:v>
                  </c:pt>
                  <c:pt idx="8">
                    <c:v>serivice</c:v>
                  </c:pt>
                  <c:pt idx="9">
                    <c:v>Engineering</c:v>
                  </c:pt>
                  <c:pt idx="10">
                    <c:v>Human Resources</c:v>
                  </c:pt>
                  <c:pt idx="11">
                    <c:v>Human Resources</c:v>
                  </c:pt>
                  <c:pt idx="12">
                    <c:v>Support</c:v>
                  </c:pt>
                  <c:pt idx="13">
                    <c:v>Product Management</c:v>
                  </c:pt>
                  <c:pt idx="14">
                    <c:v>Training</c:v>
                  </c:pt>
                  <c:pt idx="15">
                    <c:v>Product Management</c:v>
                  </c:pt>
                  <c:pt idx="16">
                    <c:v>Research and Development</c:v>
                  </c:pt>
                  <c:pt idx="17">
                    <c:v>Training</c:v>
                  </c:pt>
                  <c:pt idx="18">
                    <c:v>Legal</c:v>
                  </c:pt>
                  <c:pt idx="19">
                    <c:v>Product Management</c:v>
                  </c:pt>
                  <c:pt idx="20">
                    <c:v>Research and Development</c:v>
                  </c:pt>
                  <c:pt idx="21">
                    <c:v>Service</c:v>
                  </c:pt>
                  <c:pt idx="22">
                    <c:v>Services</c:v>
                  </c:pt>
                  <c:pt idx="23">
                    <c:v>Product Management</c:v>
                  </c:pt>
                  <c:pt idx="24">
                    <c:v>Engineering</c:v>
                  </c:pt>
                  <c:pt idx="25">
                    <c:v>Training</c:v>
                  </c:pt>
                  <c:pt idx="26">
                    <c:v>Support</c:v>
                  </c:pt>
                  <c:pt idx="27">
                    <c:v>Business Development</c:v>
                  </c:pt>
                  <c:pt idx="28">
                    <c:v>Legal</c:v>
                  </c:pt>
                  <c:pt idx="29">
                    <c:v>Accounting</c:v>
                  </c:pt>
                  <c:pt idx="30">
                    <c:v>Research and Development</c:v>
                  </c:pt>
                  <c:pt idx="31">
                    <c:v>NULL</c:v>
                  </c:pt>
                  <c:pt idx="32">
                    <c:v>Product Management</c:v>
                  </c:pt>
                  <c:pt idx="33">
                    <c:v>Engineering</c:v>
                  </c:pt>
                  <c:pt idx="34">
                    <c:v>Business Development</c:v>
                  </c:pt>
                  <c:pt idx="35">
                    <c:v>Accounting</c:v>
                  </c:pt>
                  <c:pt idx="36">
                    <c:v>NULL</c:v>
                  </c:pt>
                  <c:pt idx="37">
                    <c:v>Accounting</c:v>
                  </c:pt>
                  <c:pt idx="38">
                    <c:v>Services</c:v>
                  </c:pt>
                  <c:pt idx="39">
                    <c:v>Marketing</c:v>
                  </c:pt>
                  <c:pt idx="40">
                    <c:v>Training</c:v>
                  </c:pt>
                  <c:pt idx="41">
                    <c:v>Sales</c:v>
                  </c:pt>
                  <c:pt idx="42">
                    <c:v>Training</c:v>
                  </c:pt>
                  <c:pt idx="43">
                    <c:v>Accounting</c:v>
                  </c:pt>
                  <c:pt idx="44">
                    <c:v>Marketing</c:v>
                  </c:pt>
                  <c:pt idx="45">
                    <c:v>Business Development</c:v>
                  </c:pt>
                  <c:pt idx="46">
                    <c:v>Research and Development</c:v>
                  </c:pt>
                  <c:pt idx="47">
                    <c:v>Accounting</c:v>
                  </c:pt>
                  <c:pt idx="48">
                    <c:v>NULL</c:v>
                  </c:pt>
                  <c:pt idx="49">
                    <c:v>Human Resources</c:v>
                  </c:pt>
                  <c:pt idx="50">
                    <c:v>Sales</c:v>
                  </c:pt>
                  <c:pt idx="51">
                    <c:v>Business Development</c:v>
                  </c:pt>
                  <c:pt idx="52">
                    <c:v>Business Development</c:v>
                  </c:pt>
                  <c:pt idx="53">
                    <c:v>Sales</c:v>
                  </c:pt>
                  <c:pt idx="54">
                    <c:v>Human Resources</c:v>
                  </c:pt>
                  <c:pt idx="55">
                    <c:v>Product Management</c:v>
                  </c:pt>
                  <c:pt idx="56">
                    <c:v>Accounting</c:v>
                  </c:pt>
                  <c:pt idx="57">
                    <c:v>Sales</c:v>
                  </c:pt>
                  <c:pt idx="58">
                    <c:v>Research and Development</c:v>
                  </c:pt>
                  <c:pt idx="59">
                    <c:v>Accounting</c:v>
                  </c:pt>
                  <c:pt idx="60">
                    <c:v>Human Resources</c:v>
                  </c:pt>
                  <c:pt idx="61">
                    <c:v>Support</c:v>
                  </c:pt>
                  <c:pt idx="62">
                    <c:v>Services</c:v>
                  </c:pt>
                  <c:pt idx="63">
                    <c:v>manager</c:v>
                  </c:pt>
                  <c:pt idx="64">
                    <c:v>Business Development</c:v>
                  </c:pt>
                  <c:pt idx="65">
                    <c:v>Legal</c:v>
                  </c:pt>
                  <c:pt idx="66">
                    <c:v>Research and Development</c:v>
                  </c:pt>
                  <c:pt idx="67">
                    <c:v>Marketing</c:v>
                  </c:pt>
                  <c:pt idx="68">
                    <c:v>Business Development</c:v>
                  </c:pt>
                  <c:pt idx="69">
                    <c:v>Training</c:v>
                  </c:pt>
                  <c:pt idx="70">
                    <c:v>Services</c:v>
                  </c:pt>
                  <c:pt idx="71">
                    <c:v>Product Management</c:v>
                  </c:pt>
                  <c:pt idx="72">
                    <c:v>Research and Development</c:v>
                  </c:pt>
                  <c:pt idx="73">
                    <c:v>Product Management</c:v>
                  </c:pt>
                  <c:pt idx="74">
                    <c:v>Marketing</c:v>
                  </c:pt>
                  <c:pt idx="75">
                    <c:v>Product Management</c:v>
                  </c:pt>
                  <c:pt idx="76">
                    <c:v>Research and Development</c:v>
                  </c:pt>
                  <c:pt idx="77">
                    <c:v>Research and Development</c:v>
                  </c:pt>
                  <c:pt idx="78">
                    <c:v>Product Management</c:v>
                  </c:pt>
                  <c:pt idx="79">
                    <c:v>NULL</c:v>
                  </c:pt>
                  <c:pt idx="80">
                    <c:v>Accounting</c:v>
                  </c:pt>
                  <c:pt idx="81">
                    <c:v>Marketing</c:v>
                  </c:pt>
                  <c:pt idx="82">
                    <c:v>Engineering</c:v>
                  </c:pt>
                  <c:pt idx="83">
                    <c:v>Marketing</c:v>
                  </c:pt>
                  <c:pt idx="84">
                    <c:v>Services</c:v>
                  </c:pt>
                  <c:pt idx="85">
                    <c:v>Engineering</c:v>
                  </c:pt>
                  <c:pt idx="86">
                    <c:v>Product Management</c:v>
                  </c:pt>
                  <c:pt idx="87">
                    <c:v>Human Resources</c:v>
                  </c:pt>
                  <c:pt idx="88">
                    <c:v>Legal</c:v>
                  </c:pt>
                  <c:pt idx="89">
                    <c:v>Training</c:v>
                  </c:pt>
                  <c:pt idx="90">
                    <c:v>Accounting</c:v>
                  </c:pt>
                  <c:pt idx="91">
                    <c:v>NULL</c:v>
                  </c:pt>
                  <c:pt idx="92">
                    <c:v>Accounting</c:v>
                  </c:pt>
                  <c:pt idx="93">
                    <c:v>Product Management</c:v>
                  </c:pt>
                  <c:pt idx="94">
                    <c:v>Services</c:v>
                  </c:pt>
                  <c:pt idx="95">
                    <c:v>Marketing</c:v>
                  </c:pt>
                  <c:pt idx="96">
                    <c:v>Support</c:v>
                  </c:pt>
                  <c:pt idx="97">
                    <c:v>Legal</c:v>
                  </c:pt>
                  <c:pt idx="98">
                    <c:v>NULL</c:v>
                  </c:pt>
                  <c:pt idx="99">
                    <c:v>Support</c:v>
                  </c:pt>
                  <c:pt idx="100">
                    <c:v>Sales</c:v>
                  </c:pt>
                  <c:pt idx="101">
                    <c:v>Legal</c:v>
                  </c:pt>
                  <c:pt idx="102">
                    <c:v>Business Development</c:v>
                  </c:pt>
                  <c:pt idx="103">
                    <c:v>Accounting</c:v>
                  </c:pt>
                  <c:pt idx="104">
                    <c:v>Marketing</c:v>
                  </c:pt>
                  <c:pt idx="105">
                    <c:v>Accounting</c:v>
                  </c:pt>
                  <c:pt idx="106">
                    <c:v>Training</c:v>
                  </c:pt>
                  <c:pt idx="107">
                    <c:v>Business Development</c:v>
                  </c:pt>
                  <c:pt idx="108">
                    <c:v>Research and Development</c:v>
                  </c:pt>
                  <c:pt idx="109">
                    <c:v>Product Management</c:v>
                  </c:pt>
                  <c:pt idx="110">
                    <c:v>Training</c:v>
                  </c:pt>
                  <c:pt idx="111">
                    <c:v>Support</c:v>
                  </c:pt>
                  <c:pt idx="112">
                    <c:v>Services</c:v>
                  </c:pt>
                  <c:pt idx="113">
                    <c:v>Support</c:v>
                  </c:pt>
                  <c:pt idx="114">
                    <c:v>Services</c:v>
                  </c:pt>
                  <c:pt idx="115">
                    <c:v>Support</c:v>
                  </c:pt>
                  <c:pt idx="116">
                    <c:v>Accounting</c:v>
                  </c:pt>
                  <c:pt idx="117">
                    <c:v>Legal</c:v>
                  </c:pt>
                  <c:pt idx="118">
                    <c:v>Legal</c:v>
                  </c:pt>
                  <c:pt idx="119">
                    <c:v>Product Management</c:v>
                  </c:pt>
                  <c:pt idx="120">
                    <c:v>Business Development</c:v>
                  </c:pt>
                  <c:pt idx="121">
                    <c:v>Business Development</c:v>
                  </c:pt>
                  <c:pt idx="122">
                    <c:v>Business Development</c:v>
                  </c:pt>
                  <c:pt idx="123">
                    <c:v>Services</c:v>
                  </c:pt>
                  <c:pt idx="124">
                    <c:v>Human Resources</c:v>
                  </c:pt>
                  <c:pt idx="125">
                    <c:v>Support</c:v>
                  </c:pt>
                  <c:pt idx="126">
                    <c:v>Sales</c:v>
                  </c:pt>
                  <c:pt idx="127">
                    <c:v>Support</c:v>
                  </c:pt>
                  <c:pt idx="128">
                    <c:v>Business Development</c:v>
                  </c:pt>
                  <c:pt idx="129">
                    <c:v>Business Development</c:v>
                  </c:pt>
                  <c:pt idx="130">
                    <c:v>Marketing</c:v>
                  </c:pt>
                  <c:pt idx="131">
                    <c:v>Human Resources</c:v>
                  </c:pt>
                  <c:pt idx="132">
                    <c:v>Research and Development</c:v>
                  </c:pt>
                  <c:pt idx="133">
                    <c:v>Product Management</c:v>
                  </c:pt>
                  <c:pt idx="134">
                    <c:v>Human Resources</c:v>
                  </c:pt>
                  <c:pt idx="135">
                    <c:v>Legal</c:v>
                  </c:pt>
                  <c:pt idx="136">
                    <c:v>Human Resources</c:v>
                  </c:pt>
                  <c:pt idx="137">
                    <c:v>Business Development</c:v>
                  </c:pt>
                  <c:pt idx="138">
                    <c:v>Support</c:v>
                  </c:pt>
                  <c:pt idx="139">
                    <c:v>Support</c:v>
                  </c:pt>
                  <c:pt idx="140">
                    <c:v>Research and Development</c:v>
                  </c:pt>
                  <c:pt idx="141">
                    <c:v>Research and Development</c:v>
                  </c:pt>
                  <c:pt idx="142">
                    <c:v>Support</c:v>
                  </c:pt>
                  <c:pt idx="143">
                    <c:v>Accounting</c:v>
                  </c:pt>
                  <c:pt idx="144">
                    <c:v>Training</c:v>
                  </c:pt>
                  <c:pt idx="145">
                    <c:v>General manager</c:v>
                  </c:pt>
                  <c:pt idx="146">
                    <c:v>Services</c:v>
                  </c:pt>
                  <c:pt idx="147">
                    <c:v>Training</c:v>
                  </c:pt>
                  <c:pt idx="148">
                    <c:v>Engineering</c:v>
                  </c:pt>
                  <c:pt idx="149">
                    <c:v>Legal</c:v>
                  </c:pt>
                  <c:pt idx="150">
                    <c:v>Training</c:v>
                  </c:pt>
                  <c:pt idx="151">
                    <c:v>Engineering</c:v>
                  </c:pt>
                  <c:pt idx="152">
                    <c:v>Product Management</c:v>
                  </c:pt>
                  <c:pt idx="153">
                    <c:v>Accounting</c:v>
                  </c:pt>
                  <c:pt idx="154">
                    <c:v>Human Resources</c:v>
                  </c:pt>
                  <c:pt idx="155">
                    <c:v>Services</c:v>
                  </c:pt>
                  <c:pt idx="156">
                    <c:v>Sales</c:v>
                  </c:pt>
                  <c:pt idx="157">
                    <c:v>Engineering</c:v>
                  </c:pt>
                  <c:pt idx="158">
                    <c:v>Accounting</c:v>
                  </c:pt>
                  <c:pt idx="159">
                    <c:v>Support</c:v>
                  </c:pt>
                  <c:pt idx="160">
                    <c:v>Legal</c:v>
                  </c:pt>
                  <c:pt idx="161">
                    <c:v>Business Development</c:v>
                  </c:pt>
                  <c:pt idx="162">
                    <c:v>Business Development</c:v>
                  </c:pt>
                  <c:pt idx="163">
                    <c:v>Accounting</c:v>
                  </c:pt>
                  <c:pt idx="164">
                    <c:v>Accounting</c:v>
                  </c:pt>
                  <c:pt idx="165">
                    <c:v>Engineering</c:v>
                  </c:pt>
                  <c:pt idx="166">
                    <c:v>Training</c:v>
                  </c:pt>
                  <c:pt idx="167">
                    <c:v>Support</c:v>
                  </c:pt>
                  <c:pt idx="168">
                    <c:v>NULL</c:v>
                  </c:pt>
                  <c:pt idx="169">
                    <c:v>Training</c:v>
                  </c:pt>
                  <c:pt idx="170">
                    <c:v>Research and Development</c:v>
                  </c:pt>
                  <c:pt idx="171">
                    <c:v>Accounting</c:v>
                  </c:pt>
                  <c:pt idx="172">
                    <c:v>Engineering</c:v>
                  </c:pt>
                  <c:pt idx="173">
                    <c:v>Legal</c:v>
                  </c:pt>
                  <c:pt idx="174">
                    <c:v>Business Development</c:v>
                  </c:pt>
                  <c:pt idx="175">
                    <c:v>Engineering</c:v>
                  </c:pt>
                  <c:pt idx="176">
                    <c:v>Accounting</c:v>
                  </c:pt>
                  <c:pt idx="177">
                    <c:v>Product Management</c:v>
                  </c:pt>
                  <c:pt idx="178">
                    <c:v>Legal</c:v>
                  </c:pt>
                  <c:pt idx="179">
                    <c:v>Support</c:v>
                  </c:pt>
                  <c:pt idx="180">
                    <c:v>Services</c:v>
                  </c:pt>
                  <c:pt idx="181">
                    <c:v>Services</c:v>
                  </c:pt>
                  <c:pt idx="182">
                    <c:v>Research and Development</c:v>
                  </c:pt>
                  <c:pt idx="183">
                    <c:v>Training</c:v>
                  </c:pt>
                  <c:pt idx="184">
                    <c:v>Marketing</c:v>
                  </c:pt>
                  <c:pt idx="185">
                    <c:v>Product Management</c:v>
                  </c:pt>
                  <c:pt idx="186">
                    <c:v>Engineering</c:v>
                  </c:pt>
                  <c:pt idx="187">
                    <c:v>Business Development</c:v>
                  </c:pt>
                  <c:pt idx="188">
                    <c:v>Services</c:v>
                  </c:pt>
                  <c:pt idx="189">
                    <c:v>Legal</c:v>
                  </c:pt>
                  <c:pt idx="190">
                    <c:v>Legal</c:v>
                  </c:pt>
                  <c:pt idx="191">
                    <c:v>Training</c:v>
                  </c:pt>
                  <c:pt idx="192">
                    <c:v>Training</c:v>
                  </c:pt>
                  <c:pt idx="193">
                    <c:v>Sales</c:v>
                  </c:pt>
                  <c:pt idx="194">
                    <c:v>Training</c:v>
                  </c:pt>
                  <c:pt idx="195">
                    <c:v>Engineering</c:v>
                  </c:pt>
                  <c:pt idx="196">
                    <c:v>Support</c:v>
                  </c:pt>
                  <c:pt idx="197">
                    <c:v>Business Development</c:v>
                  </c:pt>
                  <c:pt idx="198">
                    <c:v>Training</c:v>
                  </c:pt>
                </c:lvl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Female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Female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Male</c:v>
                  </c:pt>
                  <c:pt idx="91">
                    <c:v>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Female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Female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Male</c:v>
                  </c:pt>
                  <c:pt idx="116">
                    <c:v>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Female</c:v>
                  </c:pt>
                  <c:pt idx="139">
                    <c:v>Male</c:v>
                  </c:pt>
                  <c:pt idx="140">
                    <c:v>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Female</c:v>
                  </c:pt>
                  <c:pt idx="161">
                    <c:v>Female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Female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Female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Female</c:v>
                  </c:pt>
                  <c:pt idx="186">
                    <c:v>Male</c:v>
                  </c:pt>
                  <c:pt idx="187">
                    <c:v>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Male</c:v>
                  </c:pt>
                  <c:pt idx="191">
                    <c:v>Female</c:v>
                  </c:pt>
                  <c:pt idx="192">
                    <c:v>Male</c:v>
                  </c:pt>
                  <c:pt idx="193">
                    <c:v>Female</c:v>
                  </c:pt>
                  <c:pt idx="194">
                    <c:v>Female</c:v>
                  </c:pt>
                  <c:pt idx="195">
                    <c:v>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Female</c:v>
                  </c:pt>
                </c:lvl>
                <c:lvl>
                  <c:pt idx="0">
                    <c:v>Ashok</c:v>
                  </c:pt>
                  <c:pt idx="1">
                    <c:v>sowmiya</c:v>
                  </c:pt>
                  <c:pt idx="2">
                    <c:v>Dhanush</c:v>
                  </c:pt>
                  <c:pt idx="3">
                    <c:v>Shalini</c:v>
                  </c:pt>
                  <c:pt idx="4">
                    <c:v>manojini</c:v>
                  </c:pt>
                  <c:pt idx="5">
                    <c:v>rajini</c:v>
                  </c:pt>
                  <c:pt idx="6">
                    <c:v>yuvashree</c:v>
                  </c:pt>
                  <c:pt idx="7">
                    <c:v>nandhini</c:v>
                  </c:pt>
                  <c:pt idx="8">
                    <c:v>vidhya</c:v>
                  </c:pt>
                  <c:pt idx="9">
                    <c:v>Padma</c:v>
                  </c:pt>
                  <c:pt idx="10">
                    <c:v>vinoth</c:v>
                  </c:pt>
                  <c:pt idx="11">
                    <c:v>vishal</c:v>
                  </c:pt>
                  <c:pt idx="12">
                    <c:v>divya</c:v>
                  </c:pt>
                  <c:pt idx="13">
                    <c:v>dhivya</c:v>
                  </c:pt>
                  <c:pt idx="14">
                    <c:v>Deepika</c:v>
                  </c:pt>
                  <c:pt idx="15">
                    <c:v>kavin</c:v>
                  </c:pt>
                  <c:pt idx="16">
                    <c:v>chandru</c:v>
                  </c:pt>
                  <c:pt idx="17">
                    <c:v>Dhanush</c:v>
                  </c:pt>
                  <c:pt idx="18">
                    <c:v>hemavathy</c:v>
                  </c:pt>
                  <c:pt idx="19">
                    <c:v>Prasanth</c:v>
                  </c:pt>
                  <c:pt idx="20">
                    <c:v>Shalini</c:v>
                  </c:pt>
                  <c:pt idx="21">
                    <c:v>Lavanya</c:v>
                  </c:pt>
                  <c:pt idx="22">
                    <c:v>kaviya</c:v>
                  </c:pt>
                  <c:pt idx="23">
                    <c:v>Shalini</c:v>
                  </c:pt>
                  <c:pt idx="24">
                    <c:v>ezhil</c:v>
                  </c:pt>
                  <c:pt idx="25">
                    <c:v>Dhanda pani</c:v>
                  </c:pt>
                  <c:pt idx="26">
                    <c:v>lekha</c:v>
                  </c:pt>
                  <c:pt idx="27">
                    <c:v>riya</c:v>
                  </c:pt>
                  <c:pt idx="28">
                    <c:v>vidhya</c:v>
                  </c:pt>
                  <c:pt idx="29">
                    <c:v>kaviya</c:v>
                  </c:pt>
                  <c:pt idx="30">
                    <c:v>Maheshwari</c:v>
                  </c:pt>
                  <c:pt idx="31">
                    <c:v>arun</c:v>
                  </c:pt>
                  <c:pt idx="32">
                    <c:v>dilli</c:v>
                  </c:pt>
                  <c:pt idx="33">
                    <c:v>Hema</c:v>
                  </c:pt>
                  <c:pt idx="34">
                    <c:v>Vikram</c:v>
                  </c:pt>
                  <c:pt idx="35">
                    <c:v>prathap</c:v>
                  </c:pt>
                  <c:pt idx="36">
                    <c:v>Ramya</c:v>
                  </c:pt>
                  <c:pt idx="37">
                    <c:v>prathap</c:v>
                  </c:pt>
                  <c:pt idx="38">
                    <c:v>syliviya</c:v>
                  </c:pt>
                  <c:pt idx="39">
                    <c:v>manoj</c:v>
                  </c:pt>
                  <c:pt idx="40">
                    <c:v>thrisha</c:v>
                  </c:pt>
                  <c:pt idx="41">
                    <c:v>sankari</c:v>
                  </c:pt>
                  <c:pt idx="42">
                    <c:v>sivashankari</c:v>
                  </c:pt>
                  <c:pt idx="43">
                    <c:v>kavin</c:v>
                  </c:pt>
                  <c:pt idx="44">
                    <c:v>parthipa</c:v>
                  </c:pt>
                  <c:pt idx="45">
                    <c:v>Rajeshwari</c:v>
                  </c:pt>
                  <c:pt idx="46">
                    <c:v>dhivya</c:v>
                  </c:pt>
                  <c:pt idx="47">
                    <c:v>surya</c:v>
                  </c:pt>
                  <c:pt idx="48">
                    <c:v>Rahul</c:v>
                  </c:pt>
                  <c:pt idx="49">
                    <c:v>vijay</c:v>
                  </c:pt>
                  <c:pt idx="50">
                    <c:v>pandi</c:v>
                  </c:pt>
                  <c:pt idx="51">
                    <c:v>Hema</c:v>
                  </c:pt>
                  <c:pt idx="52">
                    <c:v>sowmiya</c:v>
                  </c:pt>
                  <c:pt idx="53">
                    <c:v>Kumar</c:v>
                  </c:pt>
                  <c:pt idx="54">
                    <c:v>yamuna</c:v>
                  </c:pt>
                  <c:pt idx="55">
                    <c:v>Pavithra</c:v>
                  </c:pt>
                  <c:pt idx="56">
                    <c:v>mahesh</c:v>
                  </c:pt>
                  <c:pt idx="57">
                    <c:v>lokesh</c:v>
                  </c:pt>
                  <c:pt idx="58">
                    <c:v>keerthika</c:v>
                  </c:pt>
                  <c:pt idx="59">
                    <c:v>tharani</c:v>
                  </c:pt>
                  <c:pt idx="60">
                    <c:v>deviyani</c:v>
                  </c:pt>
                  <c:pt idx="61">
                    <c:v>chakaravthi</c:v>
                  </c:pt>
                  <c:pt idx="62">
                    <c:v>sanjay</c:v>
                  </c:pt>
                  <c:pt idx="63">
                    <c:v>Karthik</c:v>
                  </c:pt>
                  <c:pt idx="64">
                    <c:v>vinoth</c:v>
                  </c:pt>
                  <c:pt idx="65">
                    <c:v>Hema</c:v>
                  </c:pt>
                  <c:pt idx="66">
                    <c:v>Lily</c:v>
                  </c:pt>
                  <c:pt idx="67">
                    <c:v>rithish</c:v>
                  </c:pt>
                  <c:pt idx="68">
                    <c:v>Santhanam</c:v>
                  </c:pt>
                  <c:pt idx="69">
                    <c:v>kaviya</c:v>
                  </c:pt>
                  <c:pt idx="70">
                    <c:v>nithya</c:v>
                  </c:pt>
                  <c:pt idx="71">
                    <c:v>yuvasri</c:v>
                  </c:pt>
                  <c:pt idx="72">
                    <c:v>Pavithra</c:v>
                  </c:pt>
                  <c:pt idx="73">
                    <c:v>manoj</c:v>
                  </c:pt>
                  <c:pt idx="74">
                    <c:v>Shalini</c:v>
                  </c:pt>
                  <c:pt idx="75">
                    <c:v>Sankar</c:v>
                  </c:pt>
                  <c:pt idx="76">
                    <c:v>sandhiya</c:v>
                  </c:pt>
                  <c:pt idx="77">
                    <c:v>Rani</c:v>
                  </c:pt>
                  <c:pt idx="78">
                    <c:v>kavin</c:v>
                  </c:pt>
                  <c:pt idx="79">
                    <c:v>rithika</c:v>
                  </c:pt>
                  <c:pt idx="80">
                    <c:v>vinoth</c:v>
                  </c:pt>
                  <c:pt idx="81">
                    <c:v>Siva</c:v>
                  </c:pt>
                  <c:pt idx="82">
                    <c:v>padama</c:v>
                  </c:pt>
                  <c:pt idx="83">
                    <c:v>vinodhini</c:v>
                  </c:pt>
                  <c:pt idx="84">
                    <c:v>Veena</c:v>
                  </c:pt>
                  <c:pt idx="85">
                    <c:v>prathap</c:v>
                  </c:pt>
                  <c:pt idx="86">
                    <c:v>shanmati</c:v>
                  </c:pt>
                  <c:pt idx="87">
                    <c:v>priya</c:v>
                  </c:pt>
                  <c:pt idx="88">
                    <c:v>rithika</c:v>
                  </c:pt>
                  <c:pt idx="89">
                    <c:v>Vimala</c:v>
                  </c:pt>
                  <c:pt idx="90">
                    <c:v>lokesh</c:v>
                  </c:pt>
                  <c:pt idx="91">
                    <c:v>Karthik</c:v>
                  </c:pt>
                  <c:pt idx="92">
                    <c:v>Padma</c:v>
                  </c:pt>
                  <c:pt idx="93">
                    <c:v>vishal</c:v>
                  </c:pt>
                  <c:pt idx="94">
                    <c:v>Devan</c:v>
                  </c:pt>
                  <c:pt idx="95">
                    <c:v>Siva</c:v>
                  </c:pt>
                  <c:pt idx="96">
                    <c:v>rithusri</c:v>
                  </c:pt>
                  <c:pt idx="97">
                    <c:v>Siva</c:v>
                  </c:pt>
                  <c:pt idx="98">
                    <c:v>Devi</c:v>
                  </c:pt>
                  <c:pt idx="99">
                    <c:v>Siva</c:v>
                  </c:pt>
                  <c:pt idx="100">
                    <c:v>Veera</c:v>
                  </c:pt>
                  <c:pt idx="101">
                    <c:v>Prasanth</c:v>
                  </c:pt>
                  <c:pt idx="102">
                    <c:v>Deena</c:v>
                  </c:pt>
                  <c:pt idx="103">
                    <c:v>Rani</c:v>
                  </c:pt>
                  <c:pt idx="104">
                    <c:v>kaviya</c:v>
                  </c:pt>
                  <c:pt idx="105">
                    <c:v>vishnu</c:v>
                  </c:pt>
                  <c:pt idx="106">
                    <c:v>Sanjana</c:v>
                  </c:pt>
                  <c:pt idx="107">
                    <c:v>Bharathi</c:v>
                  </c:pt>
                  <c:pt idx="108">
                    <c:v>Shalini</c:v>
                  </c:pt>
                  <c:pt idx="109">
                    <c:v>priya</c:v>
                  </c:pt>
                  <c:pt idx="110">
                    <c:v>Shalini</c:v>
                  </c:pt>
                  <c:pt idx="111">
                    <c:v>Sathya</c:v>
                  </c:pt>
                  <c:pt idx="112">
                    <c:v>nadhini</c:v>
                  </c:pt>
                  <c:pt idx="113">
                    <c:v>gayathiri</c:v>
                  </c:pt>
                  <c:pt idx="114">
                    <c:v>Saranya</c:v>
                  </c:pt>
                  <c:pt idx="115">
                    <c:v>vicky</c:v>
                  </c:pt>
                  <c:pt idx="116">
                    <c:v>pradhip</c:v>
                  </c:pt>
                  <c:pt idx="117">
                    <c:v>Yuvan</c:v>
                  </c:pt>
                  <c:pt idx="118">
                    <c:v>kavin</c:v>
                  </c:pt>
                  <c:pt idx="119">
                    <c:v>yalini</c:v>
                  </c:pt>
                  <c:pt idx="120">
                    <c:v>vishal</c:v>
                  </c:pt>
                  <c:pt idx="121">
                    <c:v>jagan</c:v>
                  </c:pt>
                  <c:pt idx="122">
                    <c:v>prathap</c:v>
                  </c:pt>
                  <c:pt idx="123">
                    <c:v>Kanan</c:v>
                  </c:pt>
                  <c:pt idx="124">
                    <c:v>shantha</c:v>
                  </c:pt>
                  <c:pt idx="125">
                    <c:v>prathap</c:v>
                  </c:pt>
                  <c:pt idx="126">
                    <c:v>manoj</c:v>
                  </c:pt>
                  <c:pt idx="127">
                    <c:v>priya</c:v>
                  </c:pt>
                  <c:pt idx="128">
                    <c:v>Shalini</c:v>
                  </c:pt>
                  <c:pt idx="129">
                    <c:v>manoj</c:v>
                  </c:pt>
                  <c:pt idx="130">
                    <c:v>ragav</c:v>
                  </c:pt>
                  <c:pt idx="131">
                    <c:v>Dhanush</c:v>
                  </c:pt>
                  <c:pt idx="132">
                    <c:v>kaviya</c:v>
                  </c:pt>
                  <c:pt idx="133">
                    <c:v>Karthik</c:v>
                  </c:pt>
                  <c:pt idx="134">
                    <c:v>lokeshwari</c:v>
                  </c:pt>
                  <c:pt idx="135">
                    <c:v>prathap</c:v>
                  </c:pt>
                  <c:pt idx="136">
                    <c:v>priyaka</c:v>
                  </c:pt>
                  <c:pt idx="137">
                    <c:v>vinoth</c:v>
                  </c:pt>
                  <c:pt idx="138">
                    <c:v>janani</c:v>
                  </c:pt>
                  <c:pt idx="139">
                    <c:v>prathap</c:v>
                  </c:pt>
                  <c:pt idx="140">
                    <c:v>vishal</c:v>
                  </c:pt>
                  <c:pt idx="141">
                    <c:v>gayathiri</c:v>
                  </c:pt>
                  <c:pt idx="142">
                    <c:v>Saravanan</c:v>
                  </c:pt>
                  <c:pt idx="143">
                    <c:v>deepan</c:v>
                  </c:pt>
                  <c:pt idx="144">
                    <c:v>Ramya</c:v>
                  </c:pt>
                  <c:pt idx="145">
                    <c:v>priya</c:v>
                  </c:pt>
                  <c:pt idx="146">
                    <c:v>janani</c:v>
                  </c:pt>
                  <c:pt idx="147">
                    <c:v>sylviya</c:v>
                  </c:pt>
                  <c:pt idx="148">
                    <c:v>chandru</c:v>
                  </c:pt>
                  <c:pt idx="149">
                    <c:v>dhanji</c:v>
                  </c:pt>
                  <c:pt idx="150">
                    <c:v>Michel</c:v>
                  </c:pt>
                  <c:pt idx="151">
                    <c:v>kavin</c:v>
                  </c:pt>
                  <c:pt idx="152">
                    <c:v>thanusri</c:v>
                  </c:pt>
                  <c:pt idx="153">
                    <c:v>ezhil</c:v>
                  </c:pt>
                  <c:pt idx="154">
                    <c:v>mani</c:v>
                  </c:pt>
                  <c:pt idx="155">
                    <c:v>Devi</c:v>
                  </c:pt>
                  <c:pt idx="156">
                    <c:v>yalini</c:v>
                  </c:pt>
                  <c:pt idx="157">
                    <c:v>akash</c:v>
                  </c:pt>
                  <c:pt idx="158">
                    <c:v>Sakthivel</c:v>
                  </c:pt>
                  <c:pt idx="159">
                    <c:v>yadav</c:v>
                  </c:pt>
                  <c:pt idx="160">
                    <c:v>priyanka</c:v>
                  </c:pt>
                  <c:pt idx="161">
                    <c:v>kaviya</c:v>
                  </c:pt>
                  <c:pt idx="162">
                    <c:v>vikashini</c:v>
                  </c:pt>
                  <c:pt idx="163">
                    <c:v>vinodini</c:v>
                  </c:pt>
                  <c:pt idx="164">
                    <c:v>yamuna</c:v>
                  </c:pt>
                  <c:pt idx="165">
                    <c:v>Vikram</c:v>
                  </c:pt>
                  <c:pt idx="166">
                    <c:v>Karthik</c:v>
                  </c:pt>
                  <c:pt idx="167">
                    <c:v>Dinesh</c:v>
                  </c:pt>
                  <c:pt idx="168">
                    <c:v>Hema</c:v>
                  </c:pt>
                  <c:pt idx="169">
                    <c:v>vijay</c:v>
                  </c:pt>
                  <c:pt idx="170">
                    <c:v>rithika</c:v>
                  </c:pt>
                  <c:pt idx="171">
                    <c:v>kaviya</c:v>
                  </c:pt>
                  <c:pt idx="172">
                    <c:v>ezhil</c:v>
                  </c:pt>
                  <c:pt idx="173">
                    <c:v>lokeshwari</c:v>
                  </c:pt>
                  <c:pt idx="174">
                    <c:v>ragav</c:v>
                  </c:pt>
                  <c:pt idx="175">
                    <c:v>Bharath</c:v>
                  </c:pt>
                  <c:pt idx="176">
                    <c:v>sakthi</c:v>
                  </c:pt>
                  <c:pt idx="177">
                    <c:v>rithusri</c:v>
                  </c:pt>
                  <c:pt idx="178">
                    <c:v>vinoth</c:v>
                  </c:pt>
                  <c:pt idx="179">
                    <c:v>oviya</c:v>
                  </c:pt>
                  <c:pt idx="180">
                    <c:v>Karthik</c:v>
                  </c:pt>
                  <c:pt idx="181">
                    <c:v>vishal</c:v>
                  </c:pt>
                  <c:pt idx="182">
                    <c:v>prathap</c:v>
                  </c:pt>
                  <c:pt idx="183">
                    <c:v>nivedha</c:v>
                  </c:pt>
                  <c:pt idx="184">
                    <c:v>kalpana</c:v>
                  </c:pt>
                  <c:pt idx="185">
                    <c:v>kalpana</c:v>
                  </c:pt>
                  <c:pt idx="186">
                    <c:v>kavin</c:v>
                  </c:pt>
                  <c:pt idx="187">
                    <c:v>bikol</c:v>
                  </c:pt>
                  <c:pt idx="188">
                    <c:v>thrisha</c:v>
                  </c:pt>
                  <c:pt idx="189">
                    <c:v>kali</c:v>
                  </c:pt>
                  <c:pt idx="190">
                    <c:v>Sasi</c:v>
                  </c:pt>
                  <c:pt idx="191">
                    <c:v>jasmeen</c:v>
                  </c:pt>
                  <c:pt idx="192">
                    <c:v>Siva</c:v>
                  </c:pt>
                  <c:pt idx="193">
                    <c:v>priya</c:v>
                  </c:pt>
                  <c:pt idx="194">
                    <c:v>Deepik</c:v>
                  </c:pt>
                  <c:pt idx="195">
                    <c:v>Deena</c:v>
                  </c:pt>
                  <c:pt idx="196">
                    <c:v>manoj</c:v>
                  </c:pt>
                  <c:pt idx="197">
                    <c:v>saran</c:v>
                  </c:pt>
                  <c:pt idx="198">
                    <c:v>abi</c:v>
                  </c:pt>
                </c:lvl>
                <c:lvl>
                  <c:pt idx="0">
                    <c:v>AGB256</c:v>
                  </c:pt>
                  <c:pt idx="1">
                    <c:v>Ert345</c:v>
                  </c:pt>
                  <c:pt idx="2">
                    <c:v>ERT468</c:v>
                  </c:pt>
                  <c:pt idx="3">
                    <c:v>erty478</c:v>
                  </c:pt>
                  <c:pt idx="4">
                    <c:v>ERY123</c:v>
                  </c:pt>
                  <c:pt idx="5">
                    <c:v>ETY390</c:v>
                  </c:pt>
                  <c:pt idx="6">
                    <c:v>Frt458</c:v>
                  </c:pt>
                  <c:pt idx="7">
                    <c:v>GGF380</c:v>
                  </c:pt>
                  <c:pt idx="8">
                    <c:v>Gty445</c:v>
                  </c:pt>
                  <c:pt idx="9">
                    <c:v>GVB345</c:v>
                  </c:pt>
                  <c:pt idx="10">
                    <c:v>HGH658</c:v>
                  </c:pt>
                  <c:pt idx="11">
                    <c:v>JHJ478</c:v>
                  </c:pt>
                  <c:pt idx="12">
                    <c:v>KJL345</c:v>
                  </c:pt>
                  <c:pt idx="13">
                    <c:v>KPJ423</c:v>
                  </c:pt>
                  <c:pt idx="14">
                    <c:v>LLk 567</c:v>
                  </c:pt>
                  <c:pt idx="15">
                    <c:v>MMK489</c:v>
                  </c:pt>
                  <c:pt idx="16">
                    <c:v>MMP178</c:v>
                  </c:pt>
                  <c:pt idx="17">
                    <c:v>MMQ568</c:v>
                  </c:pt>
                  <c:pt idx="18">
                    <c:v>MNM245</c:v>
                  </c:pt>
                  <c:pt idx="19">
                    <c:v>MNV355</c:v>
                  </c:pt>
                  <c:pt idx="20">
                    <c:v>MQT245</c:v>
                  </c:pt>
                  <c:pt idx="21">
                    <c:v>MT 456</c:v>
                  </c:pt>
                  <c:pt idx="22">
                    <c:v>MTY354</c:v>
                  </c:pt>
                  <c:pt idx="23">
                    <c:v>NBM409</c:v>
                  </c:pt>
                  <c:pt idx="24">
                    <c:v>Npoer345</c:v>
                  </c:pt>
                  <c:pt idx="25">
                    <c:v>NTP356</c:v>
                  </c:pt>
                  <c:pt idx="26">
                    <c:v>PR</c:v>
                  </c:pt>
                  <c:pt idx="27">
                    <c:v>PR00095</c:v>
                  </c:pt>
                  <c:pt idx="28">
                    <c:v>PR00576</c:v>
                  </c:pt>
                  <c:pt idx="29">
                    <c:v>PR00746</c:v>
                  </c:pt>
                  <c:pt idx="30">
                    <c:v>PR00916</c:v>
                  </c:pt>
                  <c:pt idx="31">
                    <c:v>PR01159</c:v>
                  </c:pt>
                  <c:pt idx="32">
                    <c:v>PR0124</c:v>
                  </c:pt>
                  <c:pt idx="33">
                    <c:v>PR01269</c:v>
                  </c:pt>
                  <c:pt idx="34">
                    <c:v>PR01346</c:v>
                  </c:pt>
                  <c:pt idx="35">
                    <c:v>PR01956</c:v>
                  </c:pt>
                  <c:pt idx="36">
                    <c:v>PR02016</c:v>
                  </c:pt>
                  <c:pt idx="37">
                    <c:v>PR02140</c:v>
                  </c:pt>
                  <c:pt idx="38">
                    <c:v>PR02321</c:v>
                  </c:pt>
                  <c:pt idx="39">
                    <c:v>PR0289</c:v>
                  </c:pt>
                  <c:pt idx="40">
                    <c:v>PR02957</c:v>
                  </c:pt>
                  <c:pt idx="41">
                    <c:v>PR03271</c:v>
                  </c:pt>
                  <c:pt idx="42">
                    <c:v>PR0345</c:v>
                  </c:pt>
                  <c:pt idx="43">
                    <c:v>PR03886</c:v>
                  </c:pt>
                  <c:pt idx="44">
                    <c:v>PR03980</c:v>
                  </c:pt>
                  <c:pt idx="45">
                    <c:v>PR04380</c:v>
                  </c:pt>
                  <c:pt idx="46">
                    <c:v>PR04446</c:v>
                  </c:pt>
                  <c:pt idx="47">
                    <c:v>PR0456</c:v>
                  </c:pt>
                  <c:pt idx="48">
                    <c:v>PR0538</c:v>
                  </c:pt>
                  <c:pt idx="49">
                    <c:v>PR0678</c:v>
                  </c:pt>
                  <c:pt idx="50">
                    <c:v>PR0679</c:v>
                  </c:pt>
                  <c:pt idx="51">
                    <c:v>PR456</c:v>
                  </c:pt>
                  <c:pt idx="52">
                    <c:v>PR908</c:v>
                  </c:pt>
                  <c:pt idx="53">
                    <c:v>PRe345</c:v>
                  </c:pt>
                  <c:pt idx="54">
                    <c:v>PRO 457</c:v>
                  </c:pt>
                  <c:pt idx="55">
                    <c:v>PYB178</c:v>
                  </c:pt>
                  <c:pt idx="56">
                    <c:v>Pyu445</c:v>
                  </c:pt>
                  <c:pt idx="57">
                    <c:v>QET245</c:v>
                  </c:pt>
                  <c:pt idx="58">
                    <c:v>QRL456</c:v>
                  </c:pt>
                  <c:pt idx="59">
                    <c:v>QWR257</c:v>
                  </c:pt>
                  <c:pt idx="60">
                    <c:v>QYP346</c:v>
                  </c:pt>
                  <c:pt idx="61">
                    <c:v>QYT390</c:v>
                  </c:pt>
                  <c:pt idx="62">
                    <c:v>RE 123</c:v>
                  </c:pt>
                  <c:pt idx="63">
                    <c:v>RM34</c:v>
                  </c:pt>
                  <c:pt idx="64">
                    <c:v>Rty345</c:v>
                  </c:pt>
                  <c:pt idx="65">
                    <c:v>rty456</c:v>
                  </c:pt>
                  <c:pt idx="66">
                    <c:v>RYO390</c:v>
                  </c:pt>
                  <c:pt idx="67">
                    <c:v>SDF378</c:v>
                  </c:pt>
                  <c:pt idx="68">
                    <c:v>SQ00022</c:v>
                  </c:pt>
                  <c:pt idx="69">
                    <c:v>SQ00105</c:v>
                  </c:pt>
                  <c:pt idx="70">
                    <c:v>SQ00841</c:v>
                  </c:pt>
                  <c:pt idx="71">
                    <c:v>SQ00914</c:v>
                  </c:pt>
                  <c:pt idx="72">
                    <c:v>SQ00960</c:v>
                  </c:pt>
                  <c:pt idx="73">
                    <c:v>SQ01026</c:v>
                  </c:pt>
                  <c:pt idx="74">
                    <c:v>SQ01283</c:v>
                  </c:pt>
                  <c:pt idx="75">
                    <c:v>SQ01829</c:v>
                  </c:pt>
                  <c:pt idx="76">
                    <c:v>SQ0194</c:v>
                  </c:pt>
                  <c:pt idx="77">
                    <c:v>SQ01962</c:v>
                  </c:pt>
                  <c:pt idx="78">
                    <c:v>SQ01998</c:v>
                  </c:pt>
                  <c:pt idx="79">
                    <c:v>SQ02174</c:v>
                  </c:pt>
                  <c:pt idx="80">
                    <c:v>SQ02424</c:v>
                  </c:pt>
                  <c:pt idx="81">
                    <c:v>SQ02638</c:v>
                  </c:pt>
                  <c:pt idx="82">
                    <c:v>SQ02643</c:v>
                  </c:pt>
                  <c:pt idx="83">
                    <c:v>SQ02703</c:v>
                  </c:pt>
                  <c:pt idx="84">
                    <c:v>SQ03024</c:v>
                  </c:pt>
                  <c:pt idx="85">
                    <c:v>SQ03116</c:v>
                  </c:pt>
                  <c:pt idx="86">
                    <c:v>SQ03350</c:v>
                  </c:pt>
                  <c:pt idx="87">
                    <c:v>SQ03387</c:v>
                  </c:pt>
                  <c:pt idx="88">
                    <c:v>SQ03546</c:v>
                  </c:pt>
                  <c:pt idx="89">
                    <c:v>SQ03626</c:v>
                  </c:pt>
                  <c:pt idx="90">
                    <c:v>SQ0365</c:v>
                  </c:pt>
                  <c:pt idx="91">
                    <c:v>SQ03733</c:v>
                  </c:pt>
                  <c:pt idx="92">
                    <c:v>SQ0390</c:v>
                  </c:pt>
                  <c:pt idx="93">
                    <c:v>SQ04603</c:v>
                  </c:pt>
                  <c:pt idx="94">
                    <c:v>SQ04665</c:v>
                  </c:pt>
                  <c:pt idx="95">
                    <c:v>SQ0490</c:v>
                  </c:pt>
                  <c:pt idx="96">
                    <c:v>SQ04960</c:v>
                  </c:pt>
                  <c:pt idx="97">
                    <c:v>SQ0890</c:v>
                  </c:pt>
                  <c:pt idx="98">
                    <c:v>SQ0908</c:v>
                  </c:pt>
                  <c:pt idx="99">
                    <c:v>SQ099</c:v>
                  </c:pt>
                  <c:pt idx="100">
                    <c:v>SQl178</c:v>
                  </c:pt>
                  <c:pt idx="101">
                    <c:v>SQQ479</c:v>
                  </c:pt>
                  <c:pt idx="102">
                    <c:v>SQQ567</c:v>
                  </c:pt>
                  <c:pt idx="103">
                    <c:v>SQy890</c:v>
                  </c:pt>
                  <c:pt idx="104">
                    <c:v>swe678</c:v>
                  </c:pt>
                  <c:pt idx="105">
                    <c:v>thh4567</c:v>
                  </c:pt>
                  <c:pt idx="106">
                    <c:v>TN 345</c:v>
                  </c:pt>
                  <c:pt idx="107">
                    <c:v>TN00083</c:v>
                  </c:pt>
                  <c:pt idx="108">
                    <c:v>TN00129</c:v>
                  </c:pt>
                  <c:pt idx="109">
                    <c:v>TN00182</c:v>
                  </c:pt>
                  <c:pt idx="110">
                    <c:v>TN00214</c:v>
                  </c:pt>
                  <c:pt idx="111">
                    <c:v>TN00227</c:v>
                  </c:pt>
                  <c:pt idx="112">
                    <c:v>TN00579</c:v>
                  </c:pt>
                  <c:pt idx="113">
                    <c:v>TN00698</c:v>
                  </c:pt>
                  <c:pt idx="114">
                    <c:v>TN00727</c:v>
                  </c:pt>
                  <c:pt idx="115">
                    <c:v>TN00735</c:v>
                  </c:pt>
                  <c:pt idx="116">
                    <c:v>TN01028</c:v>
                  </c:pt>
                  <c:pt idx="117">
                    <c:v>TN01256</c:v>
                  </c:pt>
                  <c:pt idx="118">
                    <c:v>TN01340</c:v>
                  </c:pt>
                  <c:pt idx="119">
                    <c:v>TN01389</c:v>
                  </c:pt>
                  <c:pt idx="120">
                    <c:v>TN01632</c:v>
                  </c:pt>
                  <c:pt idx="121">
                    <c:v>TN0167</c:v>
                  </c:pt>
                  <c:pt idx="122">
                    <c:v>TN01876</c:v>
                  </c:pt>
                  <c:pt idx="123">
                    <c:v>TN01912</c:v>
                  </c:pt>
                  <c:pt idx="124">
                    <c:v>TN02496</c:v>
                  </c:pt>
                  <c:pt idx="125">
                    <c:v>TN02667</c:v>
                  </c:pt>
                  <c:pt idx="126">
                    <c:v>TN02674</c:v>
                  </c:pt>
                  <c:pt idx="127">
                    <c:v>TN02727</c:v>
                  </c:pt>
                  <c:pt idx="128">
                    <c:v>TN02798</c:v>
                  </c:pt>
                  <c:pt idx="129">
                    <c:v>TN03068</c:v>
                  </c:pt>
                  <c:pt idx="130">
                    <c:v>TN03097</c:v>
                  </c:pt>
                  <c:pt idx="131">
                    <c:v>TN03331</c:v>
                  </c:pt>
                  <c:pt idx="132">
                    <c:v>TN03575</c:v>
                  </c:pt>
                  <c:pt idx="133">
                    <c:v>TN04058</c:v>
                  </c:pt>
                  <c:pt idx="134">
                    <c:v>TN04067</c:v>
                  </c:pt>
                  <c:pt idx="135">
                    <c:v>TN04101</c:v>
                  </c:pt>
                  <c:pt idx="136">
                    <c:v>TN04175</c:v>
                  </c:pt>
                  <c:pt idx="137">
                    <c:v>TN04660</c:v>
                  </c:pt>
                  <c:pt idx="138">
                    <c:v>TN04740</c:v>
                  </c:pt>
                  <c:pt idx="139">
                    <c:v>TN0780</c:v>
                  </c:pt>
                  <c:pt idx="140">
                    <c:v>TNO346</c:v>
                  </c:pt>
                  <c:pt idx="141">
                    <c:v>TNQ380</c:v>
                  </c:pt>
                  <c:pt idx="142">
                    <c:v>TOB678</c:v>
                  </c:pt>
                  <c:pt idx="143">
                    <c:v>TRO156</c:v>
                  </c:pt>
                  <c:pt idx="144">
                    <c:v>Try345</c:v>
                  </c:pt>
                  <c:pt idx="145">
                    <c:v>TT890</c:v>
                  </c:pt>
                  <c:pt idx="146">
                    <c:v>TTY290</c:v>
                  </c:pt>
                  <c:pt idx="147">
                    <c:v>TY345</c:v>
                  </c:pt>
                  <c:pt idx="148">
                    <c:v>TYP349</c:v>
                  </c:pt>
                  <c:pt idx="149">
                    <c:v>Tyt578</c:v>
                  </c:pt>
                  <c:pt idx="150">
                    <c:v>UYT278</c:v>
                  </c:pt>
                  <c:pt idx="151">
                    <c:v>VBM135</c:v>
                  </c:pt>
                  <c:pt idx="152">
                    <c:v>VGK278</c:v>
                  </c:pt>
                  <c:pt idx="153">
                    <c:v>VNM125</c:v>
                  </c:pt>
                  <c:pt idx="154">
                    <c:v>VQW178</c:v>
                  </c:pt>
                  <c:pt idx="155">
                    <c:v>VT00336</c:v>
                  </c:pt>
                  <c:pt idx="156">
                    <c:v>VT00596</c:v>
                  </c:pt>
                  <c:pt idx="157">
                    <c:v>VT00687</c:v>
                  </c:pt>
                  <c:pt idx="158">
                    <c:v>VT01092</c:v>
                  </c:pt>
                  <c:pt idx="159">
                    <c:v>VT01101</c:v>
                  </c:pt>
                  <c:pt idx="160">
                    <c:v>VT01249</c:v>
                  </c:pt>
                  <c:pt idx="161">
                    <c:v>VT01323</c:v>
                  </c:pt>
                  <c:pt idx="162">
                    <c:v>VT01523</c:v>
                  </c:pt>
                  <c:pt idx="163">
                    <c:v>VT01610</c:v>
                  </c:pt>
                  <c:pt idx="165">
                    <c:v>VT01703</c:v>
                  </c:pt>
                  <c:pt idx="166">
                    <c:v>VT01893</c:v>
                  </c:pt>
                  <c:pt idx="167">
                    <c:v>VT02</c:v>
                  </c:pt>
                  <c:pt idx="168">
                    <c:v>VT02118</c:v>
                  </c:pt>
                  <c:pt idx="169">
                    <c:v>VT02313</c:v>
                  </c:pt>
                  <c:pt idx="170">
                    <c:v>VT02319</c:v>
                  </c:pt>
                  <c:pt idx="171">
                    <c:v>VT02374</c:v>
                  </c:pt>
                  <c:pt idx="172">
                    <c:v>VT02491</c:v>
                  </c:pt>
                  <c:pt idx="173">
                    <c:v>VT02532</c:v>
                  </c:pt>
                  <c:pt idx="174">
                    <c:v>VT03537</c:v>
                  </c:pt>
                  <c:pt idx="175">
                    <c:v>VT03552</c:v>
                  </c:pt>
                  <c:pt idx="176">
                    <c:v>VT0356</c:v>
                  </c:pt>
                  <c:pt idx="177">
                    <c:v>VT03701</c:v>
                  </c:pt>
                  <c:pt idx="178">
                    <c:v>VT03704</c:v>
                  </c:pt>
                  <c:pt idx="179">
                    <c:v>VT03988</c:v>
                  </c:pt>
                  <c:pt idx="180">
                    <c:v>VT04028</c:v>
                  </c:pt>
                  <c:pt idx="182">
                    <c:v>VT04373</c:v>
                  </c:pt>
                  <c:pt idx="183">
                    <c:v>VT04415</c:v>
                  </c:pt>
                  <c:pt idx="184">
                    <c:v>VT04467</c:v>
                  </c:pt>
                  <c:pt idx="185">
                    <c:v>VT04552</c:v>
                  </c:pt>
                  <c:pt idx="186">
                    <c:v>VT04984</c:v>
                  </c:pt>
                  <c:pt idx="187">
                    <c:v>VT0890</c:v>
                  </c:pt>
                  <c:pt idx="188">
                    <c:v>VT980</c:v>
                  </c:pt>
                  <c:pt idx="189">
                    <c:v>VtI 890</c:v>
                  </c:pt>
                  <c:pt idx="190">
                    <c:v>VTm789</c:v>
                  </c:pt>
                  <c:pt idx="191">
                    <c:v>VTy453</c:v>
                  </c:pt>
                  <c:pt idx="192">
                    <c:v>VTY467</c:v>
                  </c:pt>
                  <c:pt idx="193">
                    <c:v>VVB450</c:v>
                  </c:pt>
                  <c:pt idx="194">
                    <c:v>VVT489</c:v>
                  </c:pt>
                  <c:pt idx="195">
                    <c:v>vyu 345</c:v>
                  </c:pt>
                  <c:pt idx="196">
                    <c:v>wet309</c:v>
                  </c:pt>
                  <c:pt idx="197">
                    <c:v>wQ009</c:v>
                  </c:pt>
                  <c:pt idx="198">
                    <c:v>WRT167</c:v>
                  </c:pt>
                </c:lvl>
              </c:multiLvlStrCache>
            </c:multiLvlStrRef>
          </c:cat>
          <c:val>
            <c:numRef>
              <c:f>Sheet2!$C$4:$C$1395</c:f>
              <c:numCache>
                <c:formatCode>General</c:formatCode>
                <c:ptCount val="199"/>
                <c:pt idx="0">
                  <c:v>1</c:v>
                </c:pt>
                <c:pt idx="1">
                  <c:v>0.8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0.8</c:v>
                </c:pt>
                <c:pt idx="7">
                  <c:v>1</c:v>
                </c:pt>
                <c:pt idx="8">
                  <c:v>0.8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0.8</c:v>
                </c:pt>
                <c:pt idx="13">
                  <c:v>1</c:v>
                </c:pt>
                <c:pt idx="14">
                  <c:v>0.5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0.6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0.3</c:v>
                </c:pt>
                <c:pt idx="38">
                  <c:v>1</c:v>
                </c:pt>
                <c:pt idx="39">
                  <c:v>1</c:v>
                </c:pt>
                <c:pt idx="40">
                  <c:v>0.8</c:v>
                </c:pt>
                <c:pt idx="41">
                  <c:v>0.3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0.8</c:v>
                </c:pt>
                <c:pt idx="46">
                  <c:v>1</c:v>
                </c:pt>
                <c:pt idx="47">
                  <c:v>0.3</c:v>
                </c:pt>
                <c:pt idx="48">
                  <c:v>0.7</c:v>
                </c:pt>
                <c:pt idx="49">
                  <c:v>0.4</c:v>
                </c:pt>
                <c:pt idx="50">
                  <c:v>1</c:v>
                </c:pt>
                <c:pt idx="51">
                  <c:v>0.8</c:v>
                </c:pt>
                <c:pt idx="52">
                  <c:v>1</c:v>
                </c:pt>
                <c:pt idx="53">
                  <c:v>1</c:v>
                </c:pt>
                <c:pt idx="54">
                  <c:v>0.3</c:v>
                </c:pt>
                <c:pt idx="55">
                  <c:v>0.6</c:v>
                </c:pt>
                <c:pt idx="56">
                  <c:v>1</c:v>
                </c:pt>
                <c:pt idx="57">
                  <c:v>0.6</c:v>
                </c:pt>
                <c:pt idx="58">
                  <c:v>0.8</c:v>
                </c:pt>
                <c:pt idx="59">
                  <c:v>1</c:v>
                </c:pt>
                <c:pt idx="60">
                  <c:v>1</c:v>
                </c:pt>
                <c:pt idx="61">
                  <c:v>0.2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0.4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0.8</c:v>
                </c:pt>
                <c:pt idx="80">
                  <c:v>0.3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0.3</c:v>
                </c:pt>
                <c:pt idx="90">
                  <c:v>0.9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0.6</c:v>
                </c:pt>
                <c:pt idx="96">
                  <c:v>1</c:v>
                </c:pt>
                <c:pt idx="97">
                  <c:v>0.8</c:v>
                </c:pt>
                <c:pt idx="98">
                  <c:v>1</c:v>
                </c:pt>
                <c:pt idx="99">
                  <c:v>1</c:v>
                </c:pt>
                <c:pt idx="100">
                  <c:v>0.4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0.9</c:v>
                </c:pt>
                <c:pt idx="105">
                  <c:v>1</c:v>
                </c:pt>
                <c:pt idx="106">
                  <c:v>1</c:v>
                </c:pt>
                <c:pt idx="107">
                  <c:v>0.9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0.8</c:v>
                </c:pt>
                <c:pt idx="113">
                  <c:v>1</c:v>
                </c:pt>
                <c:pt idx="114">
                  <c:v>1</c:v>
                </c:pt>
                <c:pt idx="115">
                  <c:v>0.8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0.2</c:v>
                </c:pt>
                <c:pt idx="126">
                  <c:v>1</c:v>
                </c:pt>
                <c:pt idx="127">
                  <c:v>1</c:v>
                </c:pt>
                <c:pt idx="128">
                  <c:v>0.4</c:v>
                </c:pt>
                <c:pt idx="129">
                  <c:v>1</c:v>
                </c:pt>
                <c:pt idx="130">
                  <c:v>0.8</c:v>
                </c:pt>
                <c:pt idx="131">
                  <c:v>0.4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0.8</c:v>
                </c:pt>
                <c:pt idx="140">
                  <c:v>1</c:v>
                </c:pt>
                <c:pt idx="141">
                  <c:v>0.8</c:v>
                </c:pt>
                <c:pt idx="142">
                  <c:v>1</c:v>
                </c:pt>
                <c:pt idx="143">
                  <c:v>0.3</c:v>
                </c:pt>
                <c:pt idx="144">
                  <c:v>0.7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0.5</c:v>
                </c:pt>
                <c:pt idx="152">
                  <c:v>1</c:v>
                </c:pt>
                <c:pt idx="153">
                  <c:v>1</c:v>
                </c:pt>
                <c:pt idx="154">
                  <c:v>0.8</c:v>
                </c:pt>
                <c:pt idx="155">
                  <c:v>0.3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0.3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0.3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0.2</c:v>
                </c:pt>
                <c:pt idx="171">
                  <c:v>0.3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0.7</c:v>
                </c:pt>
                <c:pt idx="181">
                  <c:v>0.7</c:v>
                </c:pt>
                <c:pt idx="182">
                  <c:v>1</c:v>
                </c:pt>
                <c:pt idx="183">
                  <c:v>1</c:v>
                </c:pt>
                <c:pt idx="184">
                  <c:v>0.8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0.7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E-4941-B322-653938C74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47928447"/>
        <c:axId val="447928863"/>
      </c:barChart>
      <c:catAx>
        <c:axId val="44792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928863"/>
        <c:crosses val="autoZero"/>
        <c:auto val="1"/>
        <c:lblAlgn val="ctr"/>
        <c:lblOffset val="100"/>
        <c:noMultiLvlLbl val="0"/>
      </c:catAx>
      <c:valAx>
        <c:axId val="447928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92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REGISTER NO: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</a:t>
            </a:r>
            <a:r>
              <a:rPr lang="en-IN" spc="-1" dirty="0" smtClean="0">
                <a:latin typeface="Bodoni MT"/>
              </a:rPr>
              <a:t>RAMYA G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Valliammal College for Women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326486"/>
              </p:ext>
            </p:extLst>
          </p:nvPr>
        </p:nvGraphicFramePr>
        <p:xfrm>
          <a:off x="2377440" y="2057400"/>
          <a:ext cx="6004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432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ANEW Organisation</cp:lastModifiedBy>
  <cp:revision>31</cp:revision>
  <dcterms:created xsi:type="dcterms:W3CDTF">2024-03-29T15:07:22Z</dcterms:created>
  <dcterms:modified xsi:type="dcterms:W3CDTF">2024-08-29T09:46:10Z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