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20\OneDrive\Desktop\Untitled%20spreadsheet%20(2).xlsx%20RAMYA%20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[Untitled spreadsheet (2).xlsx RAMYA R.xlsx]Sheet2!PivotTable4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Sheet2!$A$4:$A$1402</c:f>
              <c:multiLvlStrCache>
                <c:ptCount val="200"/>
                <c:lvl>
                  <c:pt idx="0">
                    <c:v>Chennai,India</c:v>
                  </c:pt>
                  <c:pt idx="1">
                    <c:v>Remote</c:v>
                  </c:pt>
                  <c:pt idx="2">
                    <c:v>Auckland, New Zealand</c:v>
                  </c:pt>
                  <c:pt idx="3">
                    <c:v>Wellington, New Zealand</c:v>
                  </c:pt>
                  <c:pt idx="4">
                    <c:v>Chennai, India</c:v>
                  </c:pt>
                  <c:pt idx="5">
                    <c:v>Auckland, New Zealand</c:v>
                  </c:pt>
                  <c:pt idx="6">
                    <c:v>Wellington, New Zealand</c:v>
                  </c:pt>
                  <c:pt idx="7">
                    <c:v>Remote</c:v>
                  </c:pt>
                  <c:pt idx="8">
                    <c:v>Hyderabad, India</c:v>
                  </c:pt>
                  <c:pt idx="9">
                    <c:v>(blank)</c:v>
                  </c:pt>
                  <c:pt idx="10">
                    <c:v>Chennai, India</c:v>
                  </c:pt>
                  <c:pt idx="11">
                    <c:v>Wellington, New Zealand</c:v>
                  </c:pt>
                  <c:pt idx="12">
                    <c:v>Seattle, USA</c:v>
                  </c:pt>
                  <c:pt idx="13">
                    <c:v>Seattle, USA</c:v>
                  </c:pt>
                  <c:pt idx="14">
                    <c:v>Chennai, India</c:v>
                  </c:pt>
                  <c:pt idx="15">
                    <c:v>Columbus, USA</c:v>
                  </c:pt>
                  <c:pt idx="16">
                    <c:v>Columbus, USA</c:v>
                  </c:pt>
                  <c:pt idx="17">
                    <c:v>Chennai, India</c:v>
                  </c:pt>
                  <c:pt idx="18">
                    <c:v>Remote</c:v>
                  </c:pt>
                  <c:pt idx="19">
                    <c:v>Seattle, USA</c:v>
                  </c:pt>
                  <c:pt idx="20">
                    <c:v>Remote</c:v>
                  </c:pt>
                  <c:pt idx="21">
                    <c:v>Chennai, India</c:v>
                  </c:pt>
                  <c:pt idx="22">
                    <c:v>Remote</c:v>
                  </c:pt>
                  <c:pt idx="23">
                    <c:v>Remote</c:v>
                  </c:pt>
                  <c:pt idx="24">
                    <c:v>Remote</c:v>
                  </c:pt>
                  <c:pt idx="25">
                    <c:v>Columbus, USA</c:v>
                  </c:pt>
                  <c:pt idx="26">
                    <c:v>Columbus, USA</c:v>
                  </c:pt>
                  <c:pt idx="27">
                    <c:v>Remote</c:v>
                  </c:pt>
                  <c:pt idx="28">
                    <c:v>Remote</c:v>
                  </c:pt>
                  <c:pt idx="29">
                    <c:v>Hyderabad, India</c:v>
                  </c:pt>
                  <c:pt idx="30">
                    <c:v>Columbus, USA</c:v>
                  </c:pt>
                  <c:pt idx="31">
                    <c:v>Wellington, New Zealand</c:v>
                  </c:pt>
                  <c:pt idx="32">
                    <c:v>Wellington, New Zealand</c:v>
                  </c:pt>
                  <c:pt idx="33">
                    <c:v>Hyderabad, India</c:v>
                  </c:pt>
                  <c:pt idx="34">
                    <c:v>Chennai, India</c:v>
                  </c:pt>
                  <c:pt idx="35">
                    <c:v>Hyderabad,India</c:v>
                  </c:pt>
                  <c:pt idx="36">
                    <c:v>Hyderabad, India</c:v>
                  </c:pt>
                  <c:pt idx="37">
                    <c:v>Remote</c:v>
                  </c:pt>
                  <c:pt idx="38">
                    <c:v>Wellington, New Zealand</c:v>
                  </c:pt>
                  <c:pt idx="39">
                    <c:v>Auckland, New Zealand</c:v>
                  </c:pt>
                  <c:pt idx="40">
                    <c:v>Hyderabad, India</c:v>
                  </c:pt>
                  <c:pt idx="41">
                    <c:v>Seattle, USA</c:v>
                  </c:pt>
                  <c:pt idx="42">
                    <c:v>Hyderabad, India</c:v>
                  </c:pt>
                  <c:pt idx="43">
                    <c:v>Auckland, New Zealand</c:v>
                  </c:pt>
                  <c:pt idx="44">
                    <c:v>Chennai, India</c:v>
                  </c:pt>
                  <c:pt idx="45">
                    <c:v>Seattle, USA</c:v>
                  </c:pt>
                  <c:pt idx="46">
                    <c:v>Auckland, New Zealand</c:v>
                  </c:pt>
                  <c:pt idx="47">
                    <c:v>Columbus, USA</c:v>
                  </c:pt>
                  <c:pt idx="48">
                    <c:v>Seattle, USA</c:v>
                  </c:pt>
                  <c:pt idx="49">
                    <c:v>Hyderabad, India</c:v>
                  </c:pt>
                  <c:pt idx="50">
                    <c:v>Hyderabad, India</c:v>
                  </c:pt>
                  <c:pt idx="51">
                    <c:v>Columbus, USA</c:v>
                  </c:pt>
                  <c:pt idx="52">
                    <c:v>Hyderabad, India</c:v>
                  </c:pt>
                  <c:pt idx="53">
                    <c:v>Seattle, USA</c:v>
                  </c:pt>
                  <c:pt idx="54">
                    <c:v>Remote</c:v>
                  </c:pt>
                  <c:pt idx="55">
                    <c:v>Auckland, New Zealand</c:v>
                  </c:pt>
                  <c:pt idx="56">
                    <c:v>Columbus, USA</c:v>
                  </c:pt>
                  <c:pt idx="57">
                    <c:v>Remote</c:v>
                  </c:pt>
                  <c:pt idx="58">
                    <c:v>Seattle, USA</c:v>
                  </c:pt>
                  <c:pt idx="59">
                    <c:v>Columbus, USA</c:v>
                  </c:pt>
                  <c:pt idx="60">
                    <c:v>Remote</c:v>
                  </c:pt>
                  <c:pt idx="61">
                    <c:v>Wellington, New Zealand</c:v>
                  </c:pt>
                  <c:pt idx="62">
                    <c:v>Seattle, USA</c:v>
                  </c:pt>
                  <c:pt idx="63">
                    <c:v>Hyderabad, India</c:v>
                  </c:pt>
                  <c:pt idx="64">
                    <c:v>Wellington, New Zealand</c:v>
                  </c:pt>
                  <c:pt idx="65">
                    <c:v>Chennai, India</c:v>
                  </c:pt>
                  <c:pt idx="66">
                    <c:v>Auckland, New Zealand</c:v>
                  </c:pt>
                  <c:pt idx="67">
                    <c:v>Hyderabad, India</c:v>
                  </c:pt>
                  <c:pt idx="68">
                    <c:v>Columbus, USA</c:v>
                  </c:pt>
                  <c:pt idx="69">
                    <c:v>Remote</c:v>
                  </c:pt>
                  <c:pt idx="70">
                    <c:v>Auckland, New Zealand</c:v>
                  </c:pt>
                  <c:pt idx="71">
                    <c:v>Wellington, New Zealand</c:v>
                  </c:pt>
                  <c:pt idx="72">
                    <c:v>Remote</c:v>
                  </c:pt>
                  <c:pt idx="73">
                    <c:v>Hyderabad, India</c:v>
                  </c:pt>
                  <c:pt idx="74">
                    <c:v>Auckland, New Zealand</c:v>
                  </c:pt>
                  <c:pt idx="75">
                    <c:v>Remote</c:v>
                  </c:pt>
                  <c:pt idx="76">
                    <c:v>Wellington, New Zealand</c:v>
                  </c:pt>
                  <c:pt idx="77">
                    <c:v>Hyderabad, India</c:v>
                  </c:pt>
                  <c:pt idx="78">
                    <c:v>Hyderabad, India</c:v>
                  </c:pt>
                  <c:pt idx="79">
                    <c:v>Auckland, New Zealand</c:v>
                  </c:pt>
                  <c:pt idx="80">
                    <c:v>Hyderabad, India</c:v>
                  </c:pt>
                  <c:pt idx="81">
                    <c:v>Wellington, New Zealand</c:v>
                  </c:pt>
                  <c:pt idx="82">
                    <c:v>Chennai, India</c:v>
                  </c:pt>
                  <c:pt idx="83">
                    <c:v>Hyderabad, India</c:v>
                  </c:pt>
                  <c:pt idx="84">
                    <c:v>Remote</c:v>
                  </c:pt>
                  <c:pt idx="85">
                    <c:v>Auckland, New Zealand</c:v>
                  </c:pt>
                  <c:pt idx="86">
                    <c:v>Hyderabad, India</c:v>
                  </c:pt>
                  <c:pt idx="87">
                    <c:v>Columbus, USA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Remote</c:v>
                  </c:pt>
                  <c:pt idx="91">
                    <c:v>Hyderabad, India</c:v>
                  </c:pt>
                  <c:pt idx="92">
                    <c:v>Columbus, USA</c:v>
                  </c:pt>
                  <c:pt idx="93">
                    <c:v>Seattle, USA</c:v>
                  </c:pt>
                  <c:pt idx="94">
                    <c:v>Auckland, New Zealand</c:v>
                  </c:pt>
                  <c:pt idx="95">
                    <c:v>Hyderabad, India</c:v>
                  </c:pt>
                  <c:pt idx="96">
                    <c:v>Remote</c:v>
                  </c:pt>
                  <c:pt idx="97">
                    <c:v>Remote</c:v>
                  </c:pt>
                  <c:pt idx="98">
                    <c:v>Remote</c:v>
                  </c:pt>
                  <c:pt idx="99">
                    <c:v>Chennai, India</c:v>
                  </c:pt>
                  <c:pt idx="100">
                    <c:v>Hyderabad, India</c:v>
                  </c:pt>
                  <c:pt idx="101">
                    <c:v>Columbus, USA</c:v>
                  </c:pt>
                  <c:pt idx="102">
                    <c:v>Remote</c:v>
                  </c:pt>
                  <c:pt idx="103">
                    <c:v>Hyderabad, India</c:v>
                  </c:pt>
                  <c:pt idx="104">
                    <c:v>Remote</c:v>
                  </c:pt>
                  <c:pt idx="105">
                    <c:v>Wellington, New Zealand</c:v>
                  </c:pt>
                  <c:pt idx="106">
                    <c:v>Columbus, USA</c:v>
                  </c:pt>
                  <c:pt idx="107">
                    <c:v>Chennai, India</c:v>
                  </c:pt>
                  <c:pt idx="108">
                    <c:v>Remote</c:v>
                  </c:pt>
                  <c:pt idx="109">
                    <c:v>Wellington, New Zealand</c:v>
                  </c:pt>
                  <c:pt idx="110">
                    <c:v>Chennai, India</c:v>
                  </c:pt>
                  <c:pt idx="111">
                    <c:v>Remote</c:v>
                  </c:pt>
                  <c:pt idx="112">
                    <c:v>Columbus, USA</c:v>
                  </c:pt>
                  <c:pt idx="113">
                    <c:v>Columbus, USA</c:v>
                  </c:pt>
                  <c:pt idx="114">
                    <c:v>Chennai, India</c:v>
                  </c:pt>
                  <c:pt idx="115">
                    <c:v>Seattle, USA</c:v>
                  </c:pt>
                  <c:pt idx="116">
                    <c:v>Hyderabad, India</c:v>
                  </c:pt>
                  <c:pt idx="117">
                    <c:v>Wellington, New Zealand</c:v>
                  </c:pt>
                  <c:pt idx="118">
                    <c:v>Auckland, New Zealand</c:v>
                  </c:pt>
                  <c:pt idx="119">
                    <c:v>Wellington, New Zealand</c:v>
                  </c:pt>
                  <c:pt idx="120">
                    <c:v>Wellington, New Zealand</c:v>
                  </c:pt>
                  <c:pt idx="121">
                    <c:v>Remote</c:v>
                  </c:pt>
                  <c:pt idx="122">
                    <c:v>Hyderabad, India</c:v>
                  </c:pt>
                  <c:pt idx="123">
                    <c:v>Wellington, New Zealand</c:v>
                  </c:pt>
                  <c:pt idx="124">
                    <c:v>Columbus, USA</c:v>
                  </c:pt>
                  <c:pt idx="125">
                    <c:v>Chennai, India</c:v>
                  </c:pt>
                  <c:pt idx="126">
                    <c:v>Hyderabad, India</c:v>
                  </c:pt>
                  <c:pt idx="127">
                    <c:v>Remote</c:v>
                  </c:pt>
                  <c:pt idx="128">
                    <c:v>Remote</c:v>
                  </c:pt>
                  <c:pt idx="129">
                    <c:v>Remote</c:v>
                  </c:pt>
                  <c:pt idx="130">
                    <c:v>Chennai, India</c:v>
                  </c:pt>
                  <c:pt idx="131">
                    <c:v>Remote</c:v>
                  </c:pt>
                  <c:pt idx="132">
                    <c:v>Wellington, New Zealand</c:v>
                  </c:pt>
                  <c:pt idx="133">
                    <c:v>Remote</c:v>
                  </c:pt>
                  <c:pt idx="134">
                    <c:v>Hyderabad, India</c:v>
                  </c:pt>
                  <c:pt idx="135">
                    <c:v>Columbus, USA</c:v>
                  </c:pt>
                  <c:pt idx="136">
                    <c:v>Chennai, India</c:v>
                  </c:pt>
                  <c:pt idx="137">
                    <c:v>Chennai, India</c:v>
                  </c:pt>
                  <c:pt idx="138">
                    <c:v>Wellington, New Zealand</c:v>
                  </c:pt>
                  <c:pt idx="139">
                    <c:v>Chennai, India</c:v>
                  </c:pt>
                  <c:pt idx="140">
                    <c:v>Remote</c:v>
                  </c:pt>
                  <c:pt idx="141">
                    <c:v>Seattle, USA</c:v>
                  </c:pt>
                  <c:pt idx="142">
                    <c:v>Remote</c:v>
                  </c:pt>
                  <c:pt idx="143">
                    <c:v>USA</c:v>
                  </c:pt>
                  <c:pt idx="144">
                    <c:v>Auckland, New Zealand</c:v>
                  </c:pt>
                  <c:pt idx="145">
                    <c:v>Remote</c:v>
                  </c:pt>
                  <c:pt idx="146">
                    <c:v>Auckland, New Zealand</c:v>
                  </c:pt>
                  <c:pt idx="147">
                    <c:v>Auckland, New Zealand</c:v>
                  </c:pt>
                  <c:pt idx="148">
                    <c:v>(blank)</c:v>
                  </c:pt>
                  <c:pt idx="149">
                    <c:v>Chennai, India</c:v>
                  </c:pt>
                  <c:pt idx="150">
                    <c:v>Hyderabad, India</c:v>
                  </c:pt>
                  <c:pt idx="151">
                    <c:v>Wellington, New Zealand</c:v>
                  </c:pt>
                  <c:pt idx="152">
                    <c:v>Hyderabad, India</c:v>
                  </c:pt>
                  <c:pt idx="153">
                    <c:v>Auckland, New Zealand</c:v>
                  </c:pt>
                  <c:pt idx="154">
                    <c:v>Remote</c:v>
                  </c:pt>
                  <c:pt idx="155">
                    <c:v>Auckland, New Zealand</c:v>
                  </c:pt>
                  <c:pt idx="156">
                    <c:v>Seattle, USA</c:v>
                  </c:pt>
                  <c:pt idx="157">
                    <c:v>Remote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Columbus, USA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Chennai, India</c:v>
                  </c:pt>
                  <c:pt idx="164">
                    <c:v>Hyderabad, India</c:v>
                  </c:pt>
                  <c:pt idx="165">
                    <c:v>Hyderabad, India</c:v>
                  </c:pt>
                  <c:pt idx="166">
                    <c:v>Auckland, New Zealand</c:v>
                  </c:pt>
                  <c:pt idx="167">
                    <c:v>Columbus, USA</c:v>
                  </c:pt>
                  <c:pt idx="168">
                    <c:v>Auckland, New Zealand</c:v>
                  </c:pt>
                  <c:pt idx="169">
                    <c:v>Remote</c:v>
                  </c:pt>
                  <c:pt idx="170">
                    <c:v>Chennai, India</c:v>
                  </c:pt>
                  <c:pt idx="171">
                    <c:v>Auckland, New Zealand</c:v>
                  </c:pt>
                  <c:pt idx="172">
                    <c:v>Remote</c:v>
                  </c:pt>
                  <c:pt idx="173">
                    <c:v>Remote</c:v>
                  </c:pt>
                  <c:pt idx="174">
                    <c:v>Hyderabad, India</c:v>
                  </c:pt>
                  <c:pt idx="175">
                    <c:v>Chennai, India</c:v>
                  </c:pt>
                  <c:pt idx="176">
                    <c:v>Columbus, USA</c:v>
                  </c:pt>
                  <c:pt idx="177">
                    <c:v>Remote</c:v>
                  </c:pt>
                  <c:pt idx="178">
                    <c:v>Seattle, USA</c:v>
                  </c:pt>
                  <c:pt idx="179">
                    <c:v>Seattle, USA</c:v>
                  </c:pt>
                  <c:pt idx="180">
                    <c:v>(blank)</c:v>
                  </c:pt>
                  <c:pt idx="181">
                    <c:v>Wellington, New Zealand</c:v>
                  </c:pt>
                  <c:pt idx="182">
                    <c:v>Columbus, USA</c:v>
                  </c:pt>
                  <c:pt idx="183">
                    <c:v>Seattle, USA</c:v>
                  </c:pt>
                  <c:pt idx="184">
                    <c:v>Hyderabad, India</c:v>
                  </c:pt>
                  <c:pt idx="185">
                    <c:v>Chennai, India</c:v>
                  </c:pt>
                  <c:pt idx="186">
                    <c:v>Columbus, USA</c:v>
                  </c:pt>
                  <c:pt idx="187">
                    <c:v>Hyderabad, India</c:v>
                  </c:pt>
                  <c:pt idx="188">
                    <c:v>Remote</c:v>
                  </c:pt>
                  <c:pt idx="189">
                    <c:v>Chennai, India</c:v>
                  </c:pt>
                  <c:pt idx="190">
                    <c:v>Remote</c:v>
                  </c:pt>
                  <c:pt idx="191">
                    <c:v>Seattle, USA</c:v>
                  </c:pt>
                  <c:pt idx="192">
                    <c:v>Remote</c:v>
                  </c:pt>
                  <c:pt idx="193">
                    <c:v>Columbus, USA</c:v>
                  </c:pt>
                  <c:pt idx="194">
                    <c:v>Auckland, New Zealand</c:v>
                  </c:pt>
                  <c:pt idx="195">
                    <c:v>Hyderabad, India</c:v>
                  </c:pt>
                  <c:pt idx="196">
                    <c:v>Seattle, USA</c:v>
                  </c:pt>
                  <c:pt idx="197">
                    <c:v>Remote</c:v>
                  </c:pt>
                  <c:pt idx="198">
                    <c:v>Chennai, India</c:v>
                  </c:pt>
                  <c:pt idx="199">
                    <c:v>(blank)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Fixed Term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Temporary</c:v>
                  </c:pt>
                  <c:pt idx="8">
                    <c:v>Permanent</c:v>
                  </c:pt>
                  <c:pt idx="9">
                    <c:v>(blank)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Fixed Term</c:v>
                  </c:pt>
                  <c:pt idx="14">
                    <c:v>Permanent</c:v>
                  </c:pt>
                  <c:pt idx="15">
                    <c:v>Fixed Term</c:v>
                  </c:pt>
                  <c:pt idx="16">
                    <c:v>Permanent</c:v>
                  </c:pt>
                  <c:pt idx="17">
                    <c:v>Fixed Term</c:v>
                  </c:pt>
                  <c:pt idx="18">
                    <c:v>Temporary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Temporary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Fixed Term</c:v>
                  </c:pt>
                  <c:pt idx="27">
                    <c:v>Fixed Term</c:v>
                  </c:pt>
                  <c:pt idx="28">
                    <c:v>Fixed Term</c:v>
                  </c:pt>
                  <c:pt idx="29">
                    <c:v>Fixed Term</c:v>
                  </c:pt>
                  <c:pt idx="30">
                    <c:v>Permanent</c:v>
                  </c:pt>
                  <c:pt idx="31">
                    <c:v>Fixed Term</c:v>
                  </c:pt>
                  <c:pt idx="32">
                    <c:v>Permanent</c:v>
                  </c:pt>
                  <c:pt idx="33">
                    <c:v>Fixed Term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Temporary</c:v>
                  </c:pt>
                  <c:pt idx="39">
                    <c:v>Fixed Term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Temporary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Temporary</c:v>
                  </c:pt>
                  <c:pt idx="48">
                    <c:v>Fixed Term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Temporary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Temporary</c:v>
                  </c:pt>
                  <c:pt idx="55">
                    <c:v>Permanent</c:v>
                  </c:pt>
                  <c:pt idx="56">
                    <c:v>Temporary</c:v>
                  </c:pt>
                  <c:pt idx="57">
                    <c:v>Fixed Term</c:v>
                  </c:pt>
                  <c:pt idx="58">
                    <c:v>Permanent</c:v>
                  </c:pt>
                  <c:pt idx="59">
                    <c:v>Temporary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Temporary</c:v>
                  </c:pt>
                  <c:pt idx="65">
                    <c:v>Permanent</c:v>
                  </c:pt>
                  <c:pt idx="66">
                    <c:v>Fixed Term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Fixed Term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Fixed Term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Temporary</c:v>
                  </c:pt>
                  <c:pt idx="76">
                    <c:v>Permanent</c:v>
                  </c:pt>
                  <c:pt idx="77">
                    <c:v>Fixed Term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Temporary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Temporary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Fixed Term</c:v>
                  </c:pt>
                  <c:pt idx="99">
                    <c:v>Temporary</c:v>
                  </c:pt>
                  <c:pt idx="100">
                    <c:v>Fixed Term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Fixed Term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Fixed Term</c:v>
                  </c:pt>
                  <c:pt idx="116">
                    <c:v>Permanent</c:v>
                  </c:pt>
                  <c:pt idx="117">
                    <c:v>Temporary</c:v>
                  </c:pt>
                  <c:pt idx="118">
                    <c:v>Fixed Term</c:v>
                  </c:pt>
                  <c:pt idx="119">
                    <c:v>Temporary</c:v>
                  </c:pt>
                  <c:pt idx="120">
                    <c:v>Permanent</c:v>
                  </c:pt>
                  <c:pt idx="121">
                    <c:v>Temporary</c:v>
                  </c:pt>
                  <c:pt idx="122">
                    <c:v>Permanent</c:v>
                  </c:pt>
                  <c:pt idx="123">
                    <c:v>Permanent</c:v>
                  </c:pt>
                  <c:pt idx="124">
                    <c:v>Permanent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Temporary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Permanent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Fixed Term</c:v>
                  </c:pt>
                  <c:pt idx="137">
                    <c:v>Temporary</c:v>
                  </c:pt>
                  <c:pt idx="138">
                    <c:v>Temporary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Fixed Term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Permanent</c:v>
                  </c:pt>
                  <c:pt idx="148">
                    <c:v>(blank)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Permanent</c:v>
                  </c:pt>
                  <c:pt idx="152">
                    <c:v>Temporary</c:v>
                  </c:pt>
                  <c:pt idx="153">
                    <c:v>Temporary</c:v>
                  </c:pt>
                  <c:pt idx="154">
                    <c:v>Temporary</c:v>
                  </c:pt>
                  <c:pt idx="155">
                    <c:v>Temporary</c:v>
                  </c:pt>
                  <c:pt idx="156">
                    <c:v>Fixed Term</c:v>
                  </c:pt>
                  <c:pt idx="157">
                    <c:v>Permanent</c:v>
                  </c:pt>
                  <c:pt idx="158">
                    <c:v>Fixed Term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Permanent</c:v>
                  </c:pt>
                  <c:pt idx="162">
                    <c:v>Permanent</c:v>
                  </c:pt>
                  <c:pt idx="163">
                    <c:v>Temporary</c:v>
                  </c:pt>
                  <c:pt idx="164">
                    <c:v>Permanent</c:v>
                  </c:pt>
                  <c:pt idx="165">
                    <c:v>Fixed Term</c:v>
                  </c:pt>
                  <c:pt idx="166">
                    <c:v>Permanent</c:v>
                  </c:pt>
                  <c:pt idx="167">
                    <c:v>Permanent</c:v>
                  </c:pt>
                  <c:pt idx="168">
                    <c:v>Permanent</c:v>
                  </c:pt>
                  <c:pt idx="169">
                    <c:v>Temporary</c:v>
                  </c:pt>
                  <c:pt idx="170">
                    <c:v>Permanent</c:v>
                  </c:pt>
                  <c:pt idx="171">
                    <c:v>Permanent</c:v>
                  </c:pt>
                  <c:pt idx="172">
                    <c:v>Permanent</c:v>
                  </c:pt>
                  <c:pt idx="173">
                    <c:v>Temporary</c:v>
                  </c:pt>
                  <c:pt idx="174">
                    <c:v>Fixed Term</c:v>
                  </c:pt>
                  <c:pt idx="175">
                    <c:v>Permanent</c:v>
                  </c:pt>
                  <c:pt idx="176">
                    <c:v>Permanent</c:v>
                  </c:pt>
                  <c:pt idx="177">
                    <c:v>Fixed Term</c:v>
                  </c:pt>
                  <c:pt idx="178">
                    <c:v>Permanent</c:v>
                  </c:pt>
                  <c:pt idx="179">
                    <c:v>Permanent</c:v>
                  </c:pt>
                  <c:pt idx="180">
                    <c:v>(blank)</c:v>
                  </c:pt>
                  <c:pt idx="181">
                    <c:v>Permanent</c:v>
                  </c:pt>
                  <c:pt idx="182">
                    <c:v>Fixed Term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Fixed Term</c:v>
                  </c:pt>
                  <c:pt idx="186">
                    <c:v>Permanent</c:v>
                  </c:pt>
                  <c:pt idx="187">
                    <c:v>Permanent</c:v>
                  </c:pt>
                  <c:pt idx="188">
                    <c:v>Permanent</c:v>
                  </c:pt>
                  <c:pt idx="189">
                    <c:v>Permanent</c:v>
                  </c:pt>
                  <c:pt idx="190">
                    <c:v>Permanent</c:v>
                  </c:pt>
                  <c:pt idx="191">
                    <c:v>Fixed Term</c:v>
                  </c:pt>
                  <c:pt idx="192">
                    <c:v>Temporary</c:v>
                  </c:pt>
                  <c:pt idx="193">
                    <c:v>Temporary</c:v>
                  </c:pt>
                  <c:pt idx="194">
                    <c:v>Permanent</c:v>
                  </c:pt>
                  <c:pt idx="195">
                    <c:v>Permanent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Permanent</c:v>
                  </c:pt>
                  <c:pt idx="199">
                    <c:v>(blank)</c:v>
                  </c:pt>
                </c:lvl>
                <c:lvl>
                  <c:pt idx="0">
                    <c:v>12-11-2018</c:v>
                  </c:pt>
                  <c:pt idx="1">
                    <c:v>43504</c:v>
                  </c:pt>
                  <c:pt idx="2">
                    <c:v>43801</c:v>
                  </c:pt>
                  <c:pt idx="3">
                    <c:v>44011</c:v>
                  </c:pt>
                  <c:pt idx="4">
                    <c:v>43791</c:v>
                  </c:pt>
                  <c:pt idx="5">
                    <c:v>44223</c:v>
                  </c:pt>
                  <c:pt idx="6">
                    <c:v>30-08-2019</c:v>
                  </c:pt>
                  <c:pt idx="7">
                    <c:v>43700</c:v>
                  </c:pt>
                  <c:pt idx="8">
                    <c:v>43567</c:v>
                  </c:pt>
                  <c:pt idx="9">
                    <c:v>456478</c:v>
                  </c:pt>
                  <c:pt idx="10">
                    <c:v>19-07-2021</c:v>
                  </c:pt>
                  <c:pt idx="11">
                    <c:v>27-01-2020</c:v>
                  </c:pt>
                  <c:pt idx="12">
                    <c:v>26-06-2018</c:v>
                  </c:pt>
                  <c:pt idx="13">
                    <c:v>15-04-2019</c:v>
                  </c:pt>
                  <c:pt idx="14">
                    <c:v>44393</c:v>
                  </c:pt>
                  <c:pt idx="15">
                    <c:v>44077</c:v>
                  </c:pt>
                  <c:pt idx="16">
                    <c:v>27-12-2019</c:v>
                  </c:pt>
                  <c:pt idx="17">
                    <c:v>31-12-2018</c:v>
                  </c:pt>
                  <c:pt idx="18">
                    <c:v>43895</c:v>
                  </c:pt>
                  <c:pt idx="19">
                    <c:v>43846</c:v>
                  </c:pt>
                  <c:pt idx="20">
                    <c:v>44501</c:v>
                  </c:pt>
                  <c:pt idx="21">
                    <c:v>23-09-2021</c:v>
                  </c:pt>
                  <c:pt idx="22">
                    <c:v>43895</c:v>
                  </c:pt>
                  <c:pt idx="23">
                    <c:v>43602</c:v>
                  </c:pt>
                  <c:pt idx="24">
                    <c:v>29-10-2018</c:v>
                  </c:pt>
                  <c:pt idx="25">
                    <c:v>44425</c:v>
                  </c:pt>
                  <c:pt idx="26">
                    <c:v>26-11-2018</c:v>
                  </c:pt>
                  <c:pt idx="27">
                    <c:v>01-02-2019</c:v>
                  </c:pt>
                  <c:pt idx="28">
                    <c:v>43250</c:v>
                  </c:pt>
                  <c:pt idx="29">
                    <c:v>43563</c:v>
                  </c:pt>
                  <c:pt idx="30">
                    <c:v>43340</c:v>
                  </c:pt>
                  <c:pt idx="31">
                    <c:v>43280</c:v>
                  </c:pt>
                  <c:pt idx="32">
                    <c:v>43206</c:v>
                  </c:pt>
                  <c:pt idx="33">
                    <c:v>14-05-2019</c:v>
                  </c:pt>
                  <c:pt idx="34">
                    <c:v>11-05-2020</c:v>
                  </c:pt>
                  <c:pt idx="35">
                    <c:v>43710</c:v>
                  </c:pt>
                  <c:pt idx="36">
                    <c:v>03-01-2019</c:v>
                  </c:pt>
                  <c:pt idx="37">
                    <c:v>43725</c:v>
                  </c:pt>
                  <c:pt idx="38">
                    <c:v>43291</c:v>
                  </c:pt>
                  <c:pt idx="39">
                    <c:v>43305</c:v>
                  </c:pt>
                  <c:pt idx="40">
                    <c:v>43332</c:v>
                  </c:pt>
                  <c:pt idx="41">
                    <c:v>02-10-2019</c:v>
                  </c:pt>
                  <c:pt idx="42">
                    <c:v>02-04-2018</c:v>
                  </c:pt>
                  <c:pt idx="43">
                    <c:v>44494</c:v>
                  </c:pt>
                  <c:pt idx="44">
                    <c:v>43794</c:v>
                  </c:pt>
                  <c:pt idx="45">
                    <c:v>18-02-2019</c:v>
                  </c:pt>
                  <c:pt idx="46">
                    <c:v>43146</c:v>
                  </c:pt>
                  <c:pt idx="47">
                    <c:v>15-03-2021</c:v>
                  </c:pt>
                  <c:pt idx="48">
                    <c:v>43283</c:v>
                  </c:pt>
                  <c:pt idx="49">
                    <c:v>43916</c:v>
                  </c:pt>
                  <c:pt idx="50">
                    <c:v>16-07-2019</c:v>
                  </c:pt>
                  <c:pt idx="51">
                    <c:v>43311</c:v>
                  </c:pt>
                  <c:pt idx="52">
                    <c:v>12-02-2021</c:v>
                  </c:pt>
                  <c:pt idx="53">
                    <c:v>21-12-2020</c:v>
                  </c:pt>
                  <c:pt idx="54">
                    <c:v>22-05-2020</c:v>
                  </c:pt>
                  <c:pt idx="55">
                    <c:v>16-09-2019</c:v>
                  </c:pt>
                  <c:pt idx="56">
                    <c:v>43808</c:v>
                  </c:pt>
                  <c:pt idx="57">
                    <c:v>02-11-2018</c:v>
                  </c:pt>
                  <c:pt idx="58">
                    <c:v>18-02-2019</c:v>
                  </c:pt>
                  <c:pt idx="59">
                    <c:v>12-03-2018</c:v>
                  </c:pt>
                  <c:pt idx="60">
                    <c:v>26-03-2019</c:v>
                  </c:pt>
                  <c:pt idx="61">
                    <c:v>43390</c:v>
                  </c:pt>
                  <c:pt idx="62">
                    <c:v>43452</c:v>
                  </c:pt>
                  <c:pt idx="63">
                    <c:v>29-04-2021</c:v>
                  </c:pt>
                  <c:pt idx="64">
                    <c:v>13-11-2020</c:v>
                  </c:pt>
                  <c:pt idx="65">
                    <c:v>03-09-2018</c:v>
                  </c:pt>
                  <c:pt idx="66">
                    <c:v>27-05-2019</c:v>
                  </c:pt>
                  <c:pt idx="67">
                    <c:v>23-04-2018</c:v>
                  </c:pt>
                  <c:pt idx="68">
                    <c:v>44078</c:v>
                  </c:pt>
                  <c:pt idx="69">
                    <c:v>44473</c:v>
                  </c:pt>
                  <c:pt idx="70">
                    <c:v>26-06-2019</c:v>
                  </c:pt>
                  <c:pt idx="71">
                    <c:v>24-04-2020</c:v>
                  </c:pt>
                  <c:pt idx="72">
                    <c:v>43250</c:v>
                  </c:pt>
                  <c:pt idx="73">
                    <c:v>44004</c:v>
                  </c:pt>
                  <c:pt idx="74">
                    <c:v>44193</c:v>
                  </c:pt>
                  <c:pt idx="75">
                    <c:v>43972</c:v>
                  </c:pt>
                  <c:pt idx="76">
                    <c:v>18-03-2020</c:v>
                  </c:pt>
                  <c:pt idx="77">
                    <c:v>43563</c:v>
                  </c:pt>
                  <c:pt idx="78">
                    <c:v>13-01-2020</c:v>
                  </c:pt>
                  <c:pt idx="79">
                    <c:v>25-09-2019</c:v>
                  </c:pt>
                  <c:pt idx="80">
                    <c:v>43489</c:v>
                  </c:pt>
                  <c:pt idx="81">
                    <c:v>43390</c:v>
                  </c:pt>
                  <c:pt idx="82">
                    <c:v>43430</c:v>
                  </c:pt>
                  <c:pt idx="83">
                    <c:v>28-01-2019</c:v>
                  </c:pt>
                  <c:pt idx="84">
                    <c:v>43521</c:v>
                  </c:pt>
                  <c:pt idx="85">
                    <c:v>43538</c:v>
                  </c:pt>
                  <c:pt idx="86">
                    <c:v>04-10-2021</c:v>
                  </c:pt>
                  <c:pt idx="87">
                    <c:v>18-11-2019</c:v>
                  </c:pt>
                  <c:pt idx="88">
                    <c:v>16-09-2019</c:v>
                  </c:pt>
                  <c:pt idx="89">
                    <c:v>03-07-2019</c:v>
                  </c:pt>
                  <c:pt idx="90">
                    <c:v>43815</c:v>
                  </c:pt>
                  <c:pt idx="91">
                    <c:v>09-09-2019</c:v>
                  </c:pt>
                  <c:pt idx="92">
                    <c:v>30-04-2020</c:v>
                  </c:pt>
                  <c:pt idx="93">
                    <c:v>43452</c:v>
                  </c:pt>
                  <c:pt idx="94">
                    <c:v>12-08-2020</c:v>
                  </c:pt>
                  <c:pt idx="95">
                    <c:v>05-07-2021</c:v>
                  </c:pt>
                  <c:pt idx="96">
                    <c:v>43494</c:v>
                  </c:pt>
                  <c:pt idx="97">
                    <c:v>43669</c:v>
                  </c:pt>
                  <c:pt idx="98">
                    <c:v>43809</c:v>
                  </c:pt>
                  <c:pt idx="99">
                    <c:v>01-02-2021</c:v>
                  </c:pt>
                  <c:pt idx="100">
                    <c:v>10-02-2021</c:v>
                  </c:pt>
                  <c:pt idx="101">
                    <c:v>43874</c:v>
                  </c:pt>
                  <c:pt idx="102">
                    <c:v>43255</c:v>
                  </c:pt>
                  <c:pt idx="103">
                    <c:v>43416</c:v>
                  </c:pt>
                  <c:pt idx="104">
                    <c:v>07-12-2020</c:v>
                  </c:pt>
                  <c:pt idx="105">
                    <c:v>16-10-2020</c:v>
                  </c:pt>
                  <c:pt idx="106">
                    <c:v>43508</c:v>
                  </c:pt>
                  <c:pt idx="107">
                    <c:v>44203</c:v>
                  </c:pt>
                  <c:pt idx="108">
                    <c:v>19-07-2019</c:v>
                  </c:pt>
                  <c:pt idx="109">
                    <c:v>25-01-2021</c:v>
                  </c:pt>
                  <c:pt idx="110">
                    <c:v>24-11-2020</c:v>
                  </c:pt>
                  <c:pt idx="111">
                    <c:v>43397</c:v>
                  </c:pt>
                  <c:pt idx="112">
                    <c:v>44288</c:v>
                  </c:pt>
                  <c:pt idx="113">
                    <c:v>05-02-2018</c:v>
                  </c:pt>
                  <c:pt idx="114">
                    <c:v>11-05-2020</c:v>
                  </c:pt>
                  <c:pt idx="115">
                    <c:v>04-02-2019</c:v>
                  </c:pt>
                  <c:pt idx="116">
                    <c:v>22-02-2021</c:v>
                  </c:pt>
                  <c:pt idx="117">
                    <c:v>27-07-2020</c:v>
                  </c:pt>
                  <c:pt idx="118">
                    <c:v>44067</c:v>
                  </c:pt>
                  <c:pt idx="119">
                    <c:v>18-04-2019</c:v>
                  </c:pt>
                  <c:pt idx="120">
                    <c:v>44011</c:v>
                  </c:pt>
                  <c:pt idx="121">
                    <c:v>43633</c:v>
                  </c:pt>
                  <c:pt idx="122">
                    <c:v>44285</c:v>
                  </c:pt>
                  <c:pt idx="123">
                    <c:v>43152</c:v>
                  </c:pt>
                  <c:pt idx="124">
                    <c:v>27-12-2019</c:v>
                  </c:pt>
                  <c:pt idx="125">
                    <c:v>27-01-2020</c:v>
                  </c:pt>
                  <c:pt idx="126">
                    <c:v>43682</c:v>
                  </c:pt>
                  <c:pt idx="127">
                    <c:v>25-10-2019</c:v>
                  </c:pt>
                  <c:pt idx="128">
                    <c:v>44383</c:v>
                  </c:pt>
                  <c:pt idx="129">
                    <c:v>26-08-2021</c:v>
                  </c:pt>
                  <c:pt idx="130">
                    <c:v>43164</c:v>
                  </c:pt>
                  <c:pt idx="131">
                    <c:v>25-11-2019</c:v>
                  </c:pt>
                  <c:pt idx="132">
                    <c:v>08-01-2019</c:v>
                  </c:pt>
                  <c:pt idx="133">
                    <c:v>18-10-2021</c:v>
                  </c:pt>
                  <c:pt idx="134">
                    <c:v>44502</c:v>
                  </c:pt>
                  <c:pt idx="135">
                    <c:v>19-04-2021</c:v>
                  </c:pt>
                  <c:pt idx="136">
                    <c:v>43272</c:v>
                  </c:pt>
                  <c:pt idx="137">
                    <c:v>43949</c:v>
                  </c:pt>
                  <c:pt idx="138">
                    <c:v>30-11-2018</c:v>
                  </c:pt>
                  <c:pt idx="139">
                    <c:v>24-12-2019</c:v>
                  </c:pt>
                  <c:pt idx="140">
                    <c:v>43643</c:v>
                  </c:pt>
                  <c:pt idx="141">
                    <c:v>07-06-2018</c:v>
                  </c:pt>
                  <c:pt idx="142">
                    <c:v>43584</c:v>
                  </c:pt>
                  <c:pt idx="143">
                    <c:v>05-03-2018</c:v>
                  </c:pt>
                  <c:pt idx="144">
                    <c:v>29-01-2019</c:v>
                  </c:pt>
                  <c:pt idx="145">
                    <c:v>05-05-2020</c:v>
                  </c:pt>
                  <c:pt idx="146">
                    <c:v>10-08-2020</c:v>
                  </c:pt>
                  <c:pt idx="147">
                    <c:v>14-11-2018</c:v>
                  </c:pt>
                  <c:pt idx="148">
                    <c:v>19-02-1930</c:v>
                  </c:pt>
                  <c:pt idx="149">
                    <c:v>28-12-2020</c:v>
                  </c:pt>
                  <c:pt idx="150">
                    <c:v>43392</c:v>
                  </c:pt>
                  <c:pt idx="151">
                    <c:v>44393</c:v>
                  </c:pt>
                  <c:pt idx="152">
                    <c:v>16-09-2020</c:v>
                  </c:pt>
                  <c:pt idx="153">
                    <c:v>12-03-2018</c:v>
                  </c:pt>
                  <c:pt idx="154">
                    <c:v>43234</c:v>
                  </c:pt>
                  <c:pt idx="155">
                    <c:v>30-03-2021</c:v>
                  </c:pt>
                  <c:pt idx="156">
                    <c:v>44195</c:v>
                  </c:pt>
                  <c:pt idx="157">
                    <c:v>43902</c:v>
                  </c:pt>
                  <c:pt idx="158">
                    <c:v>43458</c:v>
                  </c:pt>
                  <c:pt idx="159">
                    <c:v>01-10-2018</c:v>
                  </c:pt>
                  <c:pt idx="160">
                    <c:v>10-12-2018</c:v>
                  </c:pt>
                  <c:pt idx="161">
                    <c:v>43839</c:v>
                  </c:pt>
                  <c:pt idx="162">
                    <c:v>43943</c:v>
                  </c:pt>
                  <c:pt idx="163">
                    <c:v>44357</c:v>
                  </c:pt>
                  <c:pt idx="164">
                    <c:v>30-09-2020</c:v>
                  </c:pt>
                  <c:pt idx="165">
                    <c:v>43430</c:v>
                  </c:pt>
                  <c:pt idx="166">
                    <c:v>15-04-2020</c:v>
                  </c:pt>
                  <c:pt idx="167">
                    <c:v>29-04-2020</c:v>
                  </c:pt>
                  <c:pt idx="168">
                    <c:v>44062</c:v>
                  </c:pt>
                  <c:pt idx="169">
                    <c:v>01-10-2018</c:v>
                  </c:pt>
                  <c:pt idx="170">
                    <c:v>43521</c:v>
                  </c:pt>
                  <c:pt idx="171">
                    <c:v>10-08-2020</c:v>
                  </c:pt>
                  <c:pt idx="172">
                    <c:v>43416</c:v>
                  </c:pt>
                  <c:pt idx="173">
                    <c:v>29-01-2018</c:v>
                  </c:pt>
                  <c:pt idx="174">
                    <c:v>43458</c:v>
                  </c:pt>
                  <c:pt idx="175">
                    <c:v>13-08-2018</c:v>
                  </c:pt>
                  <c:pt idx="176">
                    <c:v>08-07-2019</c:v>
                  </c:pt>
                  <c:pt idx="177">
                    <c:v>26-02-2020</c:v>
                  </c:pt>
                  <c:pt idx="178">
                    <c:v>21-10-2019</c:v>
                  </c:pt>
                  <c:pt idx="179">
                    <c:v>44019</c:v>
                  </c:pt>
                  <c:pt idx="180">
                    <c:v>02-03-2019</c:v>
                  </c:pt>
                  <c:pt idx="181">
                    <c:v>43466</c:v>
                  </c:pt>
                  <c:pt idx="182">
                    <c:v>43258</c:v>
                  </c:pt>
                  <c:pt idx="183">
                    <c:v>10-04-2020</c:v>
                  </c:pt>
                  <c:pt idx="184">
                    <c:v>11-06-2021</c:v>
                  </c:pt>
                  <c:pt idx="185">
                    <c:v>29-08-2019</c:v>
                  </c:pt>
                  <c:pt idx="186">
                    <c:v>43914</c:v>
                  </c:pt>
                  <c:pt idx="187">
                    <c:v>44431</c:v>
                  </c:pt>
                  <c:pt idx="188">
                    <c:v>43504</c:v>
                  </c:pt>
                  <c:pt idx="189">
                    <c:v>43822</c:v>
                  </c:pt>
                  <c:pt idx="190">
                    <c:v>43297</c:v>
                  </c:pt>
                  <c:pt idx="191">
                    <c:v>12-10-2020</c:v>
                  </c:pt>
                  <c:pt idx="192">
                    <c:v>43972</c:v>
                  </c:pt>
                  <c:pt idx="193">
                    <c:v>43808</c:v>
                  </c:pt>
                  <c:pt idx="194">
                    <c:v>44431</c:v>
                  </c:pt>
                  <c:pt idx="195">
                    <c:v>43794</c:v>
                  </c:pt>
                  <c:pt idx="196">
                    <c:v>44221</c:v>
                  </c:pt>
                  <c:pt idx="197">
                    <c:v>43397</c:v>
                  </c:pt>
                  <c:pt idx="198">
                    <c:v>24-12-2019</c:v>
                  </c:pt>
                  <c:pt idx="199">
                    <c:v>(blank)</c:v>
                  </c:pt>
                </c:lvl>
                <c:lvl>
                  <c:pt idx="0">
                    <c:v>NULL</c:v>
                  </c:pt>
                  <c:pt idx="1">
                    <c:v>Research and Development</c:v>
                  </c:pt>
                  <c:pt idx="2">
                    <c:v>Services</c:v>
                  </c:pt>
                  <c:pt idx="3">
                    <c:v>Legal</c:v>
                  </c:pt>
                  <c:pt idx="4">
                    <c:v>Services</c:v>
                  </c:pt>
                  <c:pt idx="5">
                    <c:v>Accounting</c:v>
                  </c:pt>
                  <c:pt idx="6">
                    <c:v>Training</c:v>
                  </c:pt>
                  <c:pt idx="7">
                    <c:v>Sales</c:v>
                  </c:pt>
                  <c:pt idx="8">
                    <c:v>Accounting</c:v>
                  </c:pt>
                  <c:pt idx="9">
                    <c:v>Marketing </c:v>
                  </c:pt>
                  <c:pt idx="10">
                    <c:v>Training</c:v>
                  </c:pt>
                  <c:pt idx="11">
                    <c:v>Engineering</c:v>
                  </c:pt>
                  <c:pt idx="12">
                    <c:v>Accounting</c:v>
                  </c:pt>
                  <c:pt idx="13">
                    <c:v>Human Resources</c:v>
                  </c:pt>
                  <c:pt idx="14">
                    <c:v>Product Management</c:v>
                  </c:pt>
                  <c:pt idx="15">
                    <c:v>Accounting</c:v>
                  </c:pt>
                  <c:pt idx="16">
                    <c:v>Business Development</c:v>
                  </c:pt>
                  <c:pt idx="17">
                    <c:v>Business Development</c:v>
                  </c:pt>
                  <c:pt idx="18">
                    <c:v>Services</c:v>
                  </c:pt>
                  <c:pt idx="19">
                    <c:v>Research and Development</c:v>
                  </c:pt>
                  <c:pt idx="20">
                    <c:v>Research and Development</c:v>
                  </c:pt>
                  <c:pt idx="21">
                    <c:v>Legal</c:v>
                  </c:pt>
                  <c:pt idx="22">
                    <c:v>Services</c:v>
                  </c:pt>
                  <c:pt idx="23">
                    <c:v>Legal</c:v>
                  </c:pt>
                  <c:pt idx="24">
                    <c:v>Product Management</c:v>
                  </c:pt>
                  <c:pt idx="25">
                    <c:v>Engineering</c:v>
                  </c:pt>
                  <c:pt idx="26">
                    <c:v>Human Resources</c:v>
                  </c:pt>
                  <c:pt idx="27">
                    <c:v>Marketing</c:v>
                  </c:pt>
                  <c:pt idx="28">
                    <c:v>Training</c:v>
                  </c:pt>
                  <c:pt idx="29">
                    <c:v>Product Management</c:v>
                  </c:pt>
                  <c:pt idx="30">
                    <c:v>Accounting</c:v>
                  </c:pt>
                  <c:pt idx="31">
                    <c:v>Legal</c:v>
                  </c:pt>
                  <c:pt idx="32">
                    <c:v>Services</c:v>
                  </c:pt>
                  <c:pt idx="33">
                    <c:v>Engineering</c:v>
                  </c:pt>
                  <c:pt idx="34">
                    <c:v>Product Management</c:v>
                  </c:pt>
                  <c:pt idx="35">
                    <c:v>Business Development</c:v>
                  </c:pt>
                  <c:pt idx="36">
                    <c:v>Business Development</c:v>
                  </c:pt>
                  <c:pt idx="37">
                    <c:v>Product Management</c:v>
                  </c:pt>
                  <c:pt idx="38">
                    <c:v>Engineering</c:v>
                  </c:pt>
                  <c:pt idx="39">
                    <c:v>Accounting</c:v>
                  </c:pt>
                  <c:pt idx="40">
                    <c:v>Sales</c:v>
                  </c:pt>
                  <c:pt idx="41">
                    <c:v>Services</c:v>
                  </c:pt>
                  <c:pt idx="42">
                    <c:v>Training</c:v>
                  </c:pt>
                  <c:pt idx="43">
                    <c:v>Sales</c:v>
                  </c:pt>
                  <c:pt idx="44">
                    <c:v>Product Management</c:v>
                  </c:pt>
                  <c:pt idx="45">
                    <c:v>Product Management</c:v>
                  </c:pt>
                  <c:pt idx="46">
                    <c:v>Services</c:v>
                  </c:pt>
                  <c:pt idx="47">
                    <c:v>Legal</c:v>
                  </c:pt>
                  <c:pt idx="48">
                    <c:v>Support</c:v>
                  </c:pt>
                  <c:pt idx="49">
                    <c:v>Legal</c:v>
                  </c:pt>
                  <c:pt idx="50">
                    <c:v>Engineering</c:v>
                  </c:pt>
                  <c:pt idx="51">
                    <c:v>Product Management</c:v>
                  </c:pt>
                  <c:pt idx="52">
                    <c:v>Product Management</c:v>
                  </c:pt>
                  <c:pt idx="53">
                    <c:v>Product Management</c:v>
                  </c:pt>
                  <c:pt idx="54">
                    <c:v>Engineering</c:v>
                  </c:pt>
                  <c:pt idx="55">
                    <c:v>Support</c:v>
                  </c:pt>
                  <c:pt idx="56">
                    <c:v>Training</c:v>
                  </c:pt>
                  <c:pt idx="57">
                    <c:v>Product Management</c:v>
                  </c:pt>
                  <c:pt idx="58">
                    <c:v>Product Management</c:v>
                  </c:pt>
                  <c:pt idx="59">
                    <c:v>Training</c:v>
                  </c:pt>
                  <c:pt idx="60">
                    <c:v>Accounting</c:v>
                  </c:pt>
                  <c:pt idx="61">
                    <c:v>Services</c:v>
                  </c:pt>
                  <c:pt idx="62">
                    <c:v>Support</c:v>
                  </c:pt>
                  <c:pt idx="63">
                    <c:v>Training</c:v>
                  </c:pt>
                  <c:pt idx="64">
                    <c:v>Legal</c:v>
                  </c:pt>
                  <c:pt idx="65">
                    <c:v>Business Development</c:v>
                  </c:pt>
                  <c:pt idx="66">
                    <c:v>Human Resources</c:v>
                  </c:pt>
                  <c:pt idx="67">
                    <c:v>Services</c:v>
                  </c:pt>
                  <c:pt idx="68">
                    <c:v>Human Resources</c:v>
                  </c:pt>
                  <c:pt idx="69">
                    <c:v>Legal</c:v>
                  </c:pt>
                  <c:pt idx="70">
                    <c:v>Marketing</c:v>
                  </c:pt>
                  <c:pt idx="71">
                    <c:v>NULL</c:v>
                  </c:pt>
                  <c:pt idx="72">
                    <c:v>Training</c:v>
                  </c:pt>
                  <c:pt idx="73">
                    <c:v>Product Management</c:v>
                  </c:pt>
                  <c:pt idx="74">
                    <c:v>NULL</c:v>
                  </c:pt>
                  <c:pt idx="75">
                    <c:v>Business Development</c:v>
                  </c:pt>
                  <c:pt idx="76">
                    <c:v>Accounting</c:v>
                  </c:pt>
                  <c:pt idx="77">
                    <c:v>Product Management</c:v>
                  </c:pt>
                  <c:pt idx="78">
                    <c:v>Business Development</c:v>
                  </c:pt>
                  <c:pt idx="79">
                    <c:v>Support</c:v>
                  </c:pt>
                  <c:pt idx="80">
                    <c:v>Research and Development</c:v>
                  </c:pt>
                  <c:pt idx="81">
                    <c:v>Services</c:v>
                  </c:pt>
                  <c:pt idx="82">
                    <c:v>Human Resources</c:v>
                  </c:pt>
                  <c:pt idx="83">
                    <c:v>Marketing</c:v>
                  </c:pt>
                  <c:pt idx="84">
                    <c:v>Engineering</c:v>
                  </c:pt>
                  <c:pt idx="85">
                    <c:v>Research and Development</c:v>
                  </c:pt>
                  <c:pt idx="86">
                    <c:v>Sales</c:v>
                  </c:pt>
                  <c:pt idx="87">
                    <c:v>Business Development</c:v>
                  </c:pt>
                  <c:pt idx="88">
                    <c:v>Support</c:v>
                  </c:pt>
                  <c:pt idx="89">
                    <c:v>Marketing</c:v>
                  </c:pt>
                  <c:pt idx="90">
                    <c:v>Support</c:v>
                  </c:pt>
                  <c:pt idx="91">
                    <c:v>Support</c:v>
                  </c:pt>
                  <c:pt idx="92">
                    <c:v>Marketing</c:v>
                  </c:pt>
                  <c:pt idx="93">
                    <c:v>Support</c:v>
                  </c:pt>
                  <c:pt idx="94">
                    <c:v>NULL</c:v>
                  </c:pt>
                  <c:pt idx="95">
                    <c:v>Legal</c:v>
                  </c:pt>
                  <c:pt idx="96">
                    <c:v>Business Development</c:v>
                  </c:pt>
                  <c:pt idx="97">
                    <c:v>Support</c:v>
                  </c:pt>
                  <c:pt idx="98">
                    <c:v>Engineering</c:v>
                  </c:pt>
                  <c:pt idx="99">
                    <c:v>Legal</c:v>
                  </c:pt>
                  <c:pt idx="100">
                    <c:v>NULL</c:v>
                  </c:pt>
                  <c:pt idx="101">
                    <c:v>Product Management</c:v>
                  </c:pt>
                  <c:pt idx="102">
                    <c:v>Legal</c:v>
                  </c:pt>
                  <c:pt idx="103">
                    <c:v>NULL</c:v>
                  </c:pt>
                  <c:pt idx="104">
                    <c:v>Support</c:v>
                  </c:pt>
                  <c:pt idx="105">
                    <c:v>Engineering</c:v>
                  </c:pt>
                  <c:pt idx="106">
                    <c:v>Sales</c:v>
                  </c:pt>
                  <c:pt idx="107">
                    <c:v>Research and Development</c:v>
                  </c:pt>
                  <c:pt idx="108">
                    <c:v>Services</c:v>
                  </c:pt>
                  <c:pt idx="109">
                    <c:v>Engineering</c:v>
                  </c:pt>
                  <c:pt idx="110">
                    <c:v>Support</c:v>
                  </c:pt>
                  <c:pt idx="111">
                    <c:v>Accounting</c:v>
                  </c:pt>
                  <c:pt idx="112">
                    <c:v>Accounting</c:v>
                  </c:pt>
                  <c:pt idx="113">
                    <c:v>Business Development</c:v>
                  </c:pt>
                  <c:pt idx="114">
                    <c:v>Product Management</c:v>
                  </c:pt>
                  <c:pt idx="115">
                    <c:v>Research and Development</c:v>
                  </c:pt>
                  <c:pt idx="116">
                    <c:v>Training</c:v>
                  </c:pt>
                  <c:pt idx="117">
                    <c:v>Training</c:v>
                  </c:pt>
                  <c:pt idx="118">
                    <c:v>Support</c:v>
                  </c:pt>
                  <c:pt idx="119">
                    <c:v>Accounting</c:v>
                  </c:pt>
                  <c:pt idx="120">
                    <c:v>Legal</c:v>
                  </c:pt>
                  <c:pt idx="121">
                    <c:v>Training</c:v>
                  </c:pt>
                  <c:pt idx="122">
                    <c:v>Human Resources</c:v>
                  </c:pt>
                  <c:pt idx="123">
                    <c:v>Marketing</c:v>
                  </c:pt>
                  <c:pt idx="124">
                    <c:v>Business Development</c:v>
                  </c:pt>
                  <c:pt idx="125">
                    <c:v>Research and Development</c:v>
                  </c:pt>
                  <c:pt idx="126">
                    <c:v>Legal</c:v>
                  </c:pt>
                  <c:pt idx="127">
                    <c:v>Support</c:v>
                  </c:pt>
                  <c:pt idx="128">
                    <c:v>Human Resources</c:v>
                  </c:pt>
                  <c:pt idx="129">
                    <c:v>Sales</c:v>
                  </c:pt>
                  <c:pt idx="130">
                    <c:v>Training</c:v>
                  </c:pt>
                  <c:pt idx="131">
                    <c:v>Product Management</c:v>
                  </c:pt>
                  <c:pt idx="132">
                    <c:v>Human Resources</c:v>
                  </c:pt>
                  <c:pt idx="133">
                    <c:v>Services</c:v>
                  </c:pt>
                  <c:pt idx="134">
                    <c:v>Support</c:v>
                  </c:pt>
                  <c:pt idx="135">
                    <c:v>Business Development</c:v>
                  </c:pt>
                  <c:pt idx="136">
                    <c:v>Training</c:v>
                  </c:pt>
                  <c:pt idx="137">
                    <c:v>Training</c:v>
                  </c:pt>
                  <c:pt idx="138">
                    <c:v>Product Management</c:v>
                  </c:pt>
                  <c:pt idx="139">
                    <c:v>Training</c:v>
                  </c:pt>
                  <c:pt idx="140">
                    <c:v>Marketing</c:v>
                  </c:pt>
                  <c:pt idx="141">
                    <c:v>Marketing</c:v>
                  </c:pt>
                  <c:pt idx="142">
                    <c:v>Services</c:v>
                  </c:pt>
                  <c:pt idx="143">
                    <c:v>Training</c:v>
                  </c:pt>
                  <c:pt idx="144">
                    <c:v>Services</c:v>
                  </c:pt>
                  <c:pt idx="145">
                    <c:v>Legal</c:v>
                  </c:pt>
                  <c:pt idx="146">
                    <c:v>Business Development</c:v>
                  </c:pt>
                  <c:pt idx="147">
                    <c:v>Research and Development</c:v>
                  </c:pt>
                  <c:pt idx="148">
                    <c:v>Services</c:v>
                  </c:pt>
                  <c:pt idx="149">
                    <c:v>Legal</c:v>
                  </c:pt>
                  <c:pt idx="150">
                    <c:v>Business Development</c:v>
                  </c:pt>
                  <c:pt idx="151">
                    <c:v>Legal</c:v>
                  </c:pt>
                  <c:pt idx="152">
                    <c:v>Marketing</c:v>
                  </c:pt>
                  <c:pt idx="153">
                    <c:v>Support</c:v>
                  </c:pt>
                  <c:pt idx="154">
                    <c:v>Legal</c:v>
                  </c:pt>
                  <c:pt idx="155">
                    <c:v>Human Resources</c:v>
                  </c:pt>
                  <c:pt idx="156">
                    <c:v>Business Development</c:v>
                  </c:pt>
                  <c:pt idx="157">
                    <c:v>Services</c:v>
                  </c:pt>
                  <c:pt idx="158">
                    <c:v>Accounting</c:v>
                  </c:pt>
                  <c:pt idx="159">
                    <c:v>Accounting</c:v>
                  </c:pt>
                  <c:pt idx="160">
                    <c:v>Engineering</c:v>
                  </c:pt>
                  <c:pt idx="161">
                    <c:v>Research and Development</c:v>
                  </c:pt>
                  <c:pt idx="162">
                    <c:v>Sales</c:v>
                  </c:pt>
                  <c:pt idx="163">
                    <c:v>Support</c:v>
                  </c:pt>
                  <c:pt idx="164">
                    <c:v>Human Resources</c:v>
                  </c:pt>
                  <c:pt idx="165">
                    <c:v>Engineering</c:v>
                  </c:pt>
                  <c:pt idx="166">
                    <c:v>Human Resources</c:v>
                  </c:pt>
                  <c:pt idx="167">
                    <c:v>Business Development</c:v>
                  </c:pt>
                  <c:pt idx="168">
                    <c:v>Marketing</c:v>
                  </c:pt>
                  <c:pt idx="169">
                    <c:v>Accounting</c:v>
                  </c:pt>
                  <c:pt idx="170">
                    <c:v>Accounting</c:v>
                  </c:pt>
                  <c:pt idx="171">
                    <c:v>Business Development</c:v>
                  </c:pt>
                  <c:pt idx="172">
                    <c:v>Accounting</c:v>
                  </c:pt>
                  <c:pt idx="173">
                    <c:v>Research and Development</c:v>
                  </c:pt>
                  <c:pt idx="174">
                    <c:v>Accounting</c:v>
                  </c:pt>
                  <c:pt idx="175">
                    <c:v>Accounting</c:v>
                  </c:pt>
                  <c:pt idx="176">
                    <c:v>NULL</c:v>
                  </c:pt>
                  <c:pt idx="177">
                    <c:v>Business Development</c:v>
                  </c:pt>
                  <c:pt idx="178">
                    <c:v>NULL</c:v>
                  </c:pt>
                  <c:pt idx="179">
                    <c:v>Services</c:v>
                  </c:pt>
                  <c:pt idx="180">
                    <c:v>Engineering </c:v>
                  </c:pt>
                  <c:pt idx="181">
                    <c:v>Research and Development</c:v>
                  </c:pt>
                  <c:pt idx="182">
                    <c:v>Training</c:v>
                  </c:pt>
                  <c:pt idx="183">
                    <c:v>Research and Development</c:v>
                  </c:pt>
                  <c:pt idx="184">
                    <c:v>Engineering</c:v>
                  </c:pt>
                  <c:pt idx="185">
                    <c:v>Business Development</c:v>
                  </c:pt>
                  <c:pt idx="186">
                    <c:v>Business Development</c:v>
                  </c:pt>
                  <c:pt idx="187">
                    <c:v>Research and Development</c:v>
                  </c:pt>
                  <c:pt idx="188">
                    <c:v>Research and Development</c:v>
                  </c:pt>
                  <c:pt idx="189">
                    <c:v>Support</c:v>
                  </c:pt>
                  <c:pt idx="190">
                    <c:v>Accounting</c:v>
                  </c:pt>
                  <c:pt idx="191">
                    <c:v>Sales</c:v>
                  </c:pt>
                  <c:pt idx="192">
                    <c:v>Business Development</c:v>
                  </c:pt>
                  <c:pt idx="193">
                    <c:v>Training</c:v>
                  </c:pt>
                  <c:pt idx="194">
                    <c:v>Accounting</c:v>
                  </c:pt>
                  <c:pt idx="195">
                    <c:v>Human Resources</c:v>
                  </c:pt>
                  <c:pt idx="196">
                    <c:v>Legal</c:v>
                  </c:pt>
                  <c:pt idx="197">
                    <c:v>Sales</c:v>
                  </c:pt>
                  <c:pt idx="198">
                    <c:v>Training</c:v>
                  </c:pt>
                  <c:pt idx="199">
                    <c:v>(blank)</c:v>
                  </c:pt>
                </c:lvl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Female</c:v>
                  </c:pt>
                  <c:pt idx="11">
                    <c:v>Female</c:v>
                  </c:pt>
                  <c:pt idx="12">
                    <c:v>Female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Male</c:v>
                  </c:pt>
                  <c:pt idx="23">
                    <c:v>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Female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Female</c:v>
                  </c:pt>
                  <c:pt idx="58">
                    <c:v>Female</c:v>
                  </c:pt>
                  <c:pt idx="59">
                    <c:v>Female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Female</c:v>
                  </c:pt>
                  <c:pt idx="64">
                    <c:v>Female 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Female</c:v>
                  </c:pt>
                  <c:pt idx="68">
                    <c:v>Female</c:v>
                  </c:pt>
                  <c:pt idx="69">
                    <c:v>Female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Female</c:v>
                  </c:pt>
                  <c:pt idx="98">
                    <c:v>Male</c:v>
                  </c:pt>
                  <c:pt idx="99">
                    <c:v>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Female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Female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Female</c:v>
                  </c:pt>
                  <c:pt idx="111">
                    <c:v>Female</c:v>
                  </c:pt>
                  <c:pt idx="112">
                    <c:v>Male</c:v>
                  </c:pt>
                  <c:pt idx="113">
                    <c:v>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Female</c:v>
                  </c:pt>
                  <c:pt idx="119">
                    <c:v>Male</c:v>
                  </c:pt>
                  <c:pt idx="120">
                    <c:v>Female</c:v>
                  </c:pt>
                  <c:pt idx="121">
                    <c:v>Female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Male</c:v>
                  </c:pt>
                  <c:pt idx="129">
                    <c:v>Male</c:v>
                  </c:pt>
                  <c:pt idx="130">
                    <c:v>Female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Female</c:v>
                  </c:pt>
                  <c:pt idx="134">
                    <c:v>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Female</c:v>
                  </c:pt>
                  <c:pt idx="138">
                    <c:v>Female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Male</c:v>
                  </c:pt>
                  <c:pt idx="146">
                    <c:v>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Female</c:v>
                  </c:pt>
                  <c:pt idx="155">
                    <c:v>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Female</c:v>
                  </c:pt>
                  <c:pt idx="167">
                    <c:v>Male</c:v>
                  </c:pt>
                  <c:pt idx="168">
                    <c:v>Female</c:v>
                  </c:pt>
                  <c:pt idx="169">
                    <c:v>Female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Male</c:v>
                  </c:pt>
                  <c:pt idx="173">
                    <c:v>Male</c:v>
                  </c:pt>
                  <c:pt idx="174">
                    <c:v>Female</c:v>
                  </c:pt>
                  <c:pt idx="175">
                    <c:v>Male</c:v>
                  </c:pt>
                  <c:pt idx="176">
                    <c:v>Female</c:v>
                  </c:pt>
                  <c:pt idx="177">
                    <c:v>Female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Male</c:v>
                  </c:pt>
                  <c:pt idx="181">
                    <c:v>Male</c:v>
                  </c:pt>
                  <c:pt idx="182">
                    <c:v>Female</c:v>
                  </c:pt>
                  <c:pt idx="183">
                    <c:v>Female</c:v>
                  </c:pt>
                  <c:pt idx="184">
                    <c:v>Male</c:v>
                  </c:pt>
                  <c:pt idx="185">
                    <c:v>Female</c:v>
                  </c:pt>
                  <c:pt idx="186">
                    <c:v>Male</c:v>
                  </c:pt>
                  <c:pt idx="187">
                    <c:v>Female</c:v>
                  </c:pt>
                  <c:pt idx="188">
                    <c:v>Female</c:v>
                  </c:pt>
                  <c:pt idx="189">
                    <c:v>Female</c:v>
                  </c:pt>
                  <c:pt idx="190">
                    <c:v>Female</c:v>
                  </c:pt>
                  <c:pt idx="191">
                    <c:v>Female</c:v>
                  </c:pt>
                  <c:pt idx="192">
                    <c:v>Male</c:v>
                  </c:pt>
                  <c:pt idx="193">
                    <c:v>Male</c:v>
                  </c:pt>
                  <c:pt idx="194">
                    <c:v>Male</c:v>
                  </c:pt>
                  <c:pt idx="195">
                    <c:v>Female</c:v>
                  </c:pt>
                  <c:pt idx="196">
                    <c:v>Male</c:v>
                  </c:pt>
                  <c:pt idx="197">
                    <c:v>Female</c:v>
                  </c:pt>
                  <c:pt idx="198">
                    <c:v>Female</c:v>
                  </c:pt>
                  <c:pt idx="199">
                    <c:v>(blank)</c:v>
                  </c:pt>
                </c:lvl>
                <c:lvl>
                  <c:pt idx="0">
                    <c:v>Ramesh </c:v>
                  </c:pt>
                  <c:pt idx="1">
                    <c:v>Malini</c:v>
                  </c:pt>
                  <c:pt idx="2">
                    <c:v>Sundhar</c:v>
                  </c:pt>
                  <c:pt idx="3">
                    <c:v>Pooja</c:v>
                  </c:pt>
                  <c:pt idx="4">
                    <c:v>Sarath</c:v>
                  </c:pt>
                  <c:pt idx="5">
                    <c:v>Rajendran</c:v>
                  </c:pt>
                  <c:pt idx="6">
                    <c:v>PreethI</c:v>
                  </c:pt>
                  <c:pt idx="7">
                    <c:v>Vignesh </c:v>
                  </c:pt>
                  <c:pt idx="8">
                    <c:v>Jeeva</c:v>
                  </c:pt>
                  <c:pt idx="9">
                    <c:v>Aishwarya</c:v>
                  </c:pt>
                  <c:pt idx="10">
                    <c:v>Meena</c:v>
                  </c:pt>
                  <c:pt idx="11">
                    <c:v>Archana</c:v>
                  </c:pt>
                  <c:pt idx="12">
                    <c:v>Nithiya Sri</c:v>
                  </c:pt>
                  <c:pt idx="13">
                    <c:v>Malwika</c:v>
                  </c:pt>
                  <c:pt idx="14">
                    <c:v>Karthick</c:v>
                  </c:pt>
                  <c:pt idx="15">
                    <c:v>Nitheesh</c:v>
                  </c:pt>
                  <c:pt idx="16">
                    <c:v>Arun</c:v>
                  </c:pt>
                  <c:pt idx="17">
                    <c:v>Kumaran</c:v>
                  </c:pt>
                  <c:pt idx="18">
                    <c:v>Sidhu</c:v>
                  </c:pt>
                  <c:pt idx="19">
                    <c:v>Karthika</c:v>
                  </c:pt>
                  <c:pt idx="20">
                    <c:v>Madhubala</c:v>
                  </c:pt>
                  <c:pt idx="21">
                    <c:v>Harish</c:v>
                  </c:pt>
                  <c:pt idx="22">
                    <c:v>Nivin</c:v>
                  </c:pt>
                  <c:pt idx="23">
                    <c:v>Arul</c:v>
                  </c:pt>
                  <c:pt idx="24">
                    <c:v>kamal</c:v>
                  </c:pt>
                  <c:pt idx="25">
                    <c:v>Aarathana</c:v>
                  </c:pt>
                  <c:pt idx="26">
                    <c:v>Thenmozhi</c:v>
                  </c:pt>
                  <c:pt idx="27">
                    <c:v>JayamRavi</c:v>
                  </c:pt>
                  <c:pt idx="28">
                    <c:v>Idhayam</c:v>
                  </c:pt>
                  <c:pt idx="29">
                    <c:v>Deepak</c:v>
                  </c:pt>
                  <c:pt idx="30">
                    <c:v>Sekar</c:v>
                  </c:pt>
                  <c:pt idx="31">
                    <c:v>Vijay</c:v>
                  </c:pt>
                  <c:pt idx="32">
                    <c:v>Indhumathi</c:v>
                  </c:pt>
                  <c:pt idx="33">
                    <c:v>Atlee</c:v>
                  </c:pt>
                  <c:pt idx="34">
                    <c:v>Swetha</c:v>
                  </c:pt>
                  <c:pt idx="35">
                    <c:v>Sugandhi </c:v>
                  </c:pt>
                  <c:pt idx="36">
                    <c:v>Thamarai</c:v>
                  </c:pt>
                  <c:pt idx="37">
                    <c:v>Mukesh</c:v>
                  </c:pt>
                  <c:pt idx="38">
                    <c:v>Varun</c:v>
                  </c:pt>
                  <c:pt idx="39">
                    <c:v>Ramu</c:v>
                  </c:pt>
                  <c:pt idx="40">
                    <c:v>Soundharya</c:v>
                  </c:pt>
                  <c:pt idx="41">
                    <c:v>Srinivasan</c:v>
                  </c:pt>
                  <c:pt idx="42">
                    <c:v>Dharshini</c:v>
                  </c:pt>
                  <c:pt idx="43">
                    <c:v>Aatharava</c:v>
                  </c:pt>
                  <c:pt idx="44">
                    <c:v>Gaveri</c:v>
                  </c:pt>
                  <c:pt idx="45">
                    <c:v>Varshini</c:v>
                  </c:pt>
                  <c:pt idx="46">
                    <c:v>Riya</c:v>
                  </c:pt>
                  <c:pt idx="47">
                    <c:v>Dhanush</c:v>
                  </c:pt>
                  <c:pt idx="48">
                    <c:v>Rokin</c:v>
                  </c:pt>
                  <c:pt idx="49">
                    <c:v>Subramani</c:v>
                  </c:pt>
                  <c:pt idx="50">
                    <c:v>Dhayana</c:v>
                  </c:pt>
                  <c:pt idx="51">
                    <c:v>Bhavani</c:v>
                  </c:pt>
                  <c:pt idx="52">
                    <c:v>Arjun</c:v>
                  </c:pt>
                  <c:pt idx="53">
                    <c:v>Jayanthi</c:v>
                  </c:pt>
                  <c:pt idx="54">
                    <c:v>Suriya prakash </c:v>
                  </c:pt>
                  <c:pt idx="55">
                    <c:v>Jaikumar</c:v>
                  </c:pt>
                  <c:pt idx="56">
                    <c:v>Aadhi</c:v>
                  </c:pt>
                  <c:pt idx="57">
                    <c:v>Kaushalya</c:v>
                  </c:pt>
                  <c:pt idx="58">
                    <c:v>Dhanusiya</c:v>
                  </c:pt>
                  <c:pt idx="59">
                    <c:v>Mala</c:v>
                  </c:pt>
                  <c:pt idx="60">
                    <c:v>Moorthi</c:v>
                  </c:pt>
                  <c:pt idx="61">
                    <c:v>vimala</c:v>
                  </c:pt>
                  <c:pt idx="62">
                    <c:v>Baskaren</c:v>
                  </c:pt>
                  <c:pt idx="63">
                    <c:v>jothika</c:v>
                  </c:pt>
                  <c:pt idx="64">
                    <c:v>Devika</c:v>
                  </c:pt>
                  <c:pt idx="65">
                    <c:v>Rani</c:v>
                  </c:pt>
                  <c:pt idx="66">
                    <c:v>Raja</c:v>
                  </c:pt>
                  <c:pt idx="67">
                    <c:v>Deepa</c:v>
                  </c:pt>
                  <c:pt idx="68">
                    <c:v>Dharani</c:v>
                  </c:pt>
                  <c:pt idx="69">
                    <c:v>Sadhana</c:v>
                  </c:pt>
                  <c:pt idx="70">
                    <c:v>Madhesh</c:v>
                  </c:pt>
                  <c:pt idx="71">
                    <c:v>Riyaas</c:v>
                  </c:pt>
                  <c:pt idx="72">
                    <c:v>Bala</c:v>
                  </c:pt>
                  <c:pt idx="73">
                    <c:v>Niranjen</c:v>
                  </c:pt>
                  <c:pt idx="74">
                    <c:v>Sangeetha</c:v>
                  </c:pt>
                  <c:pt idx="75">
                    <c:v>RaguRam</c:v>
                  </c:pt>
                  <c:pt idx="76">
                    <c:v>Jenifer</c:v>
                  </c:pt>
                  <c:pt idx="77">
                    <c:v>Vishnuvardhan</c:v>
                  </c:pt>
                  <c:pt idx="78">
                    <c:v>Aarthi </c:v>
                  </c:pt>
                  <c:pt idx="79">
                    <c:v>Anusika</c:v>
                  </c:pt>
                  <c:pt idx="80">
                    <c:v>Sreenithi</c:v>
                  </c:pt>
                  <c:pt idx="81">
                    <c:v>Thrisha</c:v>
                  </c:pt>
                  <c:pt idx="82">
                    <c:v>Tharun</c:v>
                  </c:pt>
                  <c:pt idx="83">
                    <c:v>Bharath</c:v>
                  </c:pt>
                  <c:pt idx="84">
                    <c:v>Boominadhan</c:v>
                  </c:pt>
                  <c:pt idx="85">
                    <c:v>Radhika</c:v>
                  </c:pt>
                  <c:pt idx="86">
                    <c:v>Kathiraven</c:v>
                  </c:pt>
                  <c:pt idx="87">
                    <c:v>Monalisa</c:v>
                  </c:pt>
                  <c:pt idx="88">
                    <c:v>Mani</c:v>
                  </c:pt>
                  <c:pt idx="89">
                    <c:v>Dharani</c:v>
                  </c:pt>
                  <c:pt idx="90">
                    <c:v>Gayathri </c:v>
                  </c:pt>
                  <c:pt idx="91">
                    <c:v>Harshini</c:v>
                  </c:pt>
                  <c:pt idx="92">
                    <c:v>Rahul</c:v>
                  </c:pt>
                  <c:pt idx="93">
                    <c:v>Loganathan</c:v>
                  </c:pt>
                  <c:pt idx="94">
                    <c:v>Prasana</c:v>
                  </c:pt>
                  <c:pt idx="95">
                    <c:v>Abinaya</c:v>
                  </c:pt>
                  <c:pt idx="96">
                    <c:v>Sandhiya</c:v>
                  </c:pt>
                  <c:pt idx="97">
                    <c:v>Sasikala</c:v>
                  </c:pt>
                  <c:pt idx="98">
                    <c:v>Divakar</c:v>
                  </c:pt>
                  <c:pt idx="99">
                    <c:v>Kalai</c:v>
                  </c:pt>
                  <c:pt idx="100">
                    <c:v>Sri Prasanth</c:v>
                  </c:pt>
                  <c:pt idx="101">
                    <c:v>jaiprakash</c:v>
                  </c:pt>
                  <c:pt idx="102">
                    <c:v>Rithik</c:v>
                  </c:pt>
                  <c:pt idx="103">
                    <c:v>keerthika</c:v>
                  </c:pt>
                  <c:pt idx="104">
                    <c:v>Jaya Durga</c:v>
                  </c:pt>
                  <c:pt idx="105">
                    <c:v>Ganesh</c:v>
                  </c:pt>
                  <c:pt idx="106">
                    <c:v>jayasurya</c:v>
                  </c:pt>
                  <c:pt idx="107">
                    <c:v>Mahalakshmi</c:v>
                  </c:pt>
                  <c:pt idx="108">
                    <c:v>vaishnavi</c:v>
                  </c:pt>
                  <c:pt idx="109">
                    <c:v>Monesh</c:v>
                  </c:pt>
                  <c:pt idx="110">
                    <c:v>Devi Priya</c:v>
                  </c:pt>
                  <c:pt idx="111">
                    <c:v>shantha</c:v>
                  </c:pt>
                  <c:pt idx="112">
                    <c:v>Daniel</c:v>
                  </c:pt>
                  <c:pt idx="113">
                    <c:v>Sanjay</c:v>
                  </c:pt>
                  <c:pt idx="114">
                    <c:v>Moganapriya</c:v>
                  </c:pt>
                  <c:pt idx="115">
                    <c:v>Suresh </c:v>
                  </c:pt>
                  <c:pt idx="116">
                    <c:v>Anupriya</c:v>
                  </c:pt>
                  <c:pt idx="117">
                    <c:v>Ranjith</c:v>
                  </c:pt>
                  <c:pt idx="118">
                    <c:v>shamula</c:v>
                  </c:pt>
                  <c:pt idx="119">
                    <c:v>Praveen</c:v>
                  </c:pt>
                  <c:pt idx="120">
                    <c:v>Thanu sri</c:v>
                  </c:pt>
                  <c:pt idx="121">
                    <c:v>Anusiya </c:v>
                  </c:pt>
                  <c:pt idx="122">
                    <c:v>sanmugam</c:v>
                  </c:pt>
                  <c:pt idx="123">
                    <c:v>Joseph</c:v>
                  </c:pt>
                  <c:pt idx="124">
                    <c:v>Ashok</c:v>
                  </c:pt>
                  <c:pt idx="125">
                    <c:v>Saravanan</c:v>
                  </c:pt>
                  <c:pt idx="126">
                    <c:v>Padma Priya</c:v>
                  </c:pt>
                  <c:pt idx="127">
                    <c:v>vimal</c:v>
                  </c:pt>
                  <c:pt idx="128">
                    <c:v>Akash</c:v>
                  </c:pt>
                  <c:pt idx="129">
                    <c:v>David</c:v>
                  </c:pt>
                  <c:pt idx="130">
                    <c:v>Yuva dharshini</c:v>
                  </c:pt>
                  <c:pt idx="131">
                    <c:v>Sri lekha</c:v>
                  </c:pt>
                  <c:pt idx="132">
                    <c:v>Kathir</c:v>
                  </c:pt>
                  <c:pt idx="133">
                    <c:v>Saranya</c:v>
                  </c:pt>
                  <c:pt idx="134">
                    <c:v>Sham</c:v>
                  </c:pt>
                  <c:pt idx="135">
                    <c:v>Kaviya</c:v>
                  </c:pt>
                  <c:pt idx="136">
                    <c:v>Srikanth</c:v>
                  </c:pt>
                  <c:pt idx="137">
                    <c:v>Manjula</c:v>
                  </c:pt>
                  <c:pt idx="138">
                    <c:v>Rithika</c:v>
                  </c:pt>
                  <c:pt idx="139">
                    <c:v>Roshini</c:v>
                  </c:pt>
                  <c:pt idx="140">
                    <c:v>Rajeshwari </c:v>
                  </c:pt>
                  <c:pt idx="141">
                    <c:v>Pandian</c:v>
                  </c:pt>
                  <c:pt idx="142">
                    <c:v>sakthi</c:v>
                  </c:pt>
                  <c:pt idx="143">
                    <c:v>Jagadeeswari</c:v>
                  </c:pt>
                  <c:pt idx="144">
                    <c:v>Jayashree</c:v>
                  </c:pt>
                  <c:pt idx="145">
                    <c:v>Rajini</c:v>
                  </c:pt>
                  <c:pt idx="146">
                    <c:v>venkat</c:v>
                  </c:pt>
                  <c:pt idx="147">
                    <c:v>Haripriya</c:v>
                  </c:pt>
                  <c:pt idx="148">
                    <c:v>Narmadha</c:v>
                  </c:pt>
                  <c:pt idx="149">
                    <c:v>Bharathi</c:v>
                  </c:pt>
                  <c:pt idx="150">
                    <c:v>Murugan</c:v>
                  </c:pt>
                  <c:pt idx="151">
                    <c:v>Shalini</c:v>
                  </c:pt>
                  <c:pt idx="152">
                    <c:v>Latha</c:v>
                  </c:pt>
                  <c:pt idx="153">
                    <c:v>kavin</c:v>
                  </c:pt>
                  <c:pt idx="154">
                    <c:v>Yamuna</c:v>
                  </c:pt>
                  <c:pt idx="155">
                    <c:v>Naresh</c:v>
                  </c:pt>
                  <c:pt idx="156">
                    <c:v>Rakesh</c:v>
                  </c:pt>
                  <c:pt idx="157">
                    <c:v>Ramya</c:v>
                  </c:pt>
                  <c:pt idx="158">
                    <c:v>Dhana</c:v>
                  </c:pt>
                  <c:pt idx="159">
                    <c:v>Ashwini</c:v>
                  </c:pt>
                  <c:pt idx="160">
                    <c:v>Roshan</c:v>
                  </c:pt>
                  <c:pt idx="161">
                    <c:v>Mohan</c:v>
                  </c:pt>
                  <c:pt idx="162">
                    <c:v>Bindhu</c:v>
                  </c:pt>
                  <c:pt idx="163">
                    <c:v>Ravi</c:v>
                  </c:pt>
                  <c:pt idx="164">
                    <c:v>Vishnu</c:v>
                  </c:pt>
                  <c:pt idx="165">
                    <c:v>Vivek</c:v>
                  </c:pt>
                  <c:pt idx="166">
                    <c:v>Joice</c:v>
                  </c:pt>
                  <c:pt idx="167">
                    <c:v>Muthu Kumar</c:v>
                  </c:pt>
                  <c:pt idx="168">
                    <c:v>Lavanya</c:v>
                  </c:pt>
                  <c:pt idx="169">
                    <c:v>Priyadharshini</c:v>
                  </c:pt>
                  <c:pt idx="170">
                    <c:v>Vikram</c:v>
                  </c:pt>
                  <c:pt idx="171">
                    <c:v>Kesaven</c:v>
                  </c:pt>
                  <c:pt idx="172">
                    <c:v>Senthil</c:v>
                  </c:pt>
                  <c:pt idx="173">
                    <c:v>Andrew</c:v>
                  </c:pt>
                  <c:pt idx="174">
                    <c:v>Pooja Sri</c:v>
                  </c:pt>
                  <c:pt idx="175">
                    <c:v>Manikam</c:v>
                  </c:pt>
                  <c:pt idx="176">
                    <c:v>Jasmeen</c:v>
                  </c:pt>
                  <c:pt idx="177">
                    <c:v>Monisha</c:v>
                  </c:pt>
                  <c:pt idx="178">
                    <c:v>Mahan Das</c:v>
                  </c:pt>
                  <c:pt idx="179">
                    <c:v>Sridevi</c:v>
                  </c:pt>
                  <c:pt idx="180">
                    <c:v>Sivakarthikeyan</c:v>
                  </c:pt>
                  <c:pt idx="181">
                    <c:v>Rajesh</c:v>
                  </c:pt>
                  <c:pt idx="182">
                    <c:v>Kavitha</c:v>
                  </c:pt>
                  <c:pt idx="183">
                    <c:v>Sowmiya</c:v>
                  </c:pt>
                  <c:pt idx="184">
                    <c:v>Narenkumar</c:v>
                  </c:pt>
                  <c:pt idx="185">
                    <c:v>Vishali</c:v>
                  </c:pt>
                  <c:pt idx="186">
                    <c:v>Mariselvan</c:v>
                  </c:pt>
                  <c:pt idx="187">
                    <c:v>Nandhini</c:v>
                  </c:pt>
                  <c:pt idx="188">
                    <c:v>Rithushree</c:v>
                  </c:pt>
                  <c:pt idx="189">
                    <c:v>Priyanga</c:v>
                  </c:pt>
                  <c:pt idx="190">
                    <c:v>Deepika</c:v>
                  </c:pt>
                  <c:pt idx="191">
                    <c:v>Nivedhitha</c:v>
                  </c:pt>
                  <c:pt idx="192">
                    <c:v>Naveen Kumar</c:v>
                  </c:pt>
                  <c:pt idx="193">
                    <c:v>Hithesh</c:v>
                  </c:pt>
                  <c:pt idx="194">
                    <c:v>Joshwa</c:v>
                  </c:pt>
                  <c:pt idx="195">
                    <c:v>Anamika</c:v>
                  </c:pt>
                  <c:pt idx="196">
                    <c:v>Ezhillarasan</c:v>
                  </c:pt>
                  <c:pt idx="197">
                    <c:v>Janani</c:v>
                  </c:pt>
                  <c:pt idx="198">
                    <c:v>Tamilselvi</c:v>
                  </c:pt>
                  <c:pt idx="199">
                    <c:v>(blank)</c:v>
                  </c:pt>
                </c:lvl>
                <c:lvl>
                  <c:pt idx="0">
                    <c:v>ABC1234</c:v>
                  </c:pt>
                  <c:pt idx="1">
                    <c:v>AFN3665</c:v>
                  </c:pt>
                  <c:pt idx="2">
                    <c:v>AGH3415</c:v>
                  </c:pt>
                  <c:pt idx="3">
                    <c:v>ASA4667</c:v>
                  </c:pt>
                  <c:pt idx="4">
                    <c:v>AXF3664</c:v>
                  </c:pt>
                  <c:pt idx="5">
                    <c:v>BGH1341</c:v>
                  </c:pt>
                  <c:pt idx="6">
                    <c:v>BGH5777</c:v>
                  </c:pt>
                  <c:pt idx="7">
                    <c:v>BHV5777</c:v>
                  </c:pt>
                  <c:pt idx="8">
                    <c:v>BIK4777</c:v>
                  </c:pt>
                  <c:pt idx="9">
                    <c:v>BJM5776</c:v>
                  </c:pt>
                  <c:pt idx="10">
                    <c:v>BLY4757</c:v>
                  </c:pt>
                  <c:pt idx="11">
                    <c:v>BMV3456</c:v>
                  </c:pt>
                  <c:pt idx="12">
                    <c:v>CBG4667</c:v>
                  </c:pt>
                  <c:pt idx="13">
                    <c:v>CFG4655</c:v>
                  </c:pt>
                  <c:pt idx="14">
                    <c:v>CGG6736</c:v>
                  </c:pt>
                  <c:pt idx="15">
                    <c:v>CGH5676</c:v>
                  </c:pt>
                  <c:pt idx="16">
                    <c:v>CHA5776</c:v>
                  </c:pt>
                  <c:pt idx="17">
                    <c:v>CHB5288</c:v>
                  </c:pt>
                  <c:pt idx="18">
                    <c:v>CHH5773</c:v>
                  </c:pt>
                  <c:pt idx="19">
                    <c:v>CHJ5778</c:v>
                  </c:pt>
                  <c:pt idx="20">
                    <c:v>CHM2378</c:v>
                  </c:pt>
                  <c:pt idx="21">
                    <c:v>CHN4727</c:v>
                  </c:pt>
                  <c:pt idx="22">
                    <c:v>CHN5277</c:v>
                  </c:pt>
                  <c:pt idx="23">
                    <c:v>CHS4678</c:v>
                  </c:pt>
                  <c:pt idx="24">
                    <c:v>CJE4776</c:v>
                  </c:pt>
                  <c:pt idx="25">
                    <c:v>CJN3767</c:v>
                  </c:pt>
                  <c:pt idx="26">
                    <c:v>CJN4866</c:v>
                  </c:pt>
                  <c:pt idx="27">
                    <c:v>CJS4276</c:v>
                  </c:pt>
                  <c:pt idx="28">
                    <c:v>CNJ4776</c:v>
                  </c:pt>
                  <c:pt idx="29">
                    <c:v>CSB4776</c:v>
                  </c:pt>
                  <c:pt idx="30">
                    <c:v>CSJ4777</c:v>
                  </c:pt>
                  <c:pt idx="31">
                    <c:v>CTB5778</c:v>
                  </c:pt>
                  <c:pt idx="32">
                    <c:v>CVB1234</c:v>
                  </c:pt>
                  <c:pt idx="33">
                    <c:v>DBN2683</c:v>
                  </c:pt>
                  <c:pt idx="34">
                    <c:v>DCS2562</c:v>
                  </c:pt>
                  <c:pt idx="35">
                    <c:v>DCV2314</c:v>
                  </c:pt>
                  <c:pt idx="36">
                    <c:v>DFV4757</c:v>
                  </c:pt>
                  <c:pt idx="37">
                    <c:v>DGB5773</c:v>
                  </c:pt>
                  <c:pt idx="38">
                    <c:v>DGH5768</c:v>
                  </c:pt>
                  <c:pt idx="39">
                    <c:v>DHA2526</c:v>
                  </c:pt>
                  <c:pt idx="40">
                    <c:v>DHB2544</c:v>
                  </c:pt>
                  <c:pt idx="41">
                    <c:v>DRG3242</c:v>
                  </c:pt>
                  <c:pt idx="42">
                    <c:v>DS15677</c:v>
                  </c:pt>
                  <c:pt idx="43">
                    <c:v>DSB5777</c:v>
                  </c:pt>
                  <c:pt idx="44">
                    <c:v>DSF5787</c:v>
                  </c:pt>
                  <c:pt idx="45">
                    <c:v>DSY5277</c:v>
                  </c:pt>
                  <c:pt idx="46">
                    <c:v>DTB4745</c:v>
                  </c:pt>
                  <c:pt idx="47">
                    <c:v>DTH3555</c:v>
                  </c:pt>
                  <c:pt idx="48">
                    <c:v>DTW4266</c:v>
                  </c:pt>
                  <c:pt idx="50">
                    <c:v>DUS5272</c:v>
                  </c:pt>
                  <c:pt idx="51">
                    <c:v>DYH2626</c:v>
                  </c:pt>
                  <c:pt idx="52">
                    <c:v>DYN3543</c:v>
                  </c:pt>
                  <c:pt idx="53">
                    <c:v>EGN3267</c:v>
                  </c:pt>
                  <c:pt idx="54">
                    <c:v>FGB4676</c:v>
                  </c:pt>
                  <c:pt idx="55">
                    <c:v>FGG5676</c:v>
                  </c:pt>
                  <c:pt idx="56">
                    <c:v>FGV9765</c:v>
                  </c:pt>
                  <c:pt idx="57">
                    <c:v>FGY3616</c:v>
                  </c:pt>
                  <c:pt idx="58">
                    <c:v>FHB3555</c:v>
                  </c:pt>
                  <c:pt idx="59">
                    <c:v>FHB3747</c:v>
                  </c:pt>
                  <c:pt idx="60">
                    <c:v>FHB4678</c:v>
                  </c:pt>
                  <c:pt idx="61">
                    <c:v>FHH4666</c:v>
                  </c:pt>
                  <c:pt idx="62">
                    <c:v>FHH5674</c:v>
                  </c:pt>
                  <c:pt idx="63">
                    <c:v>FHJ3545</c:v>
                  </c:pt>
                  <c:pt idx="64">
                    <c:v>FHJ3746</c:v>
                  </c:pt>
                  <c:pt idx="65">
                    <c:v>FHW4277</c:v>
                  </c:pt>
                  <c:pt idx="66">
                    <c:v>FJS4755</c:v>
                  </c:pt>
                  <c:pt idx="67">
                    <c:v>FJS5778</c:v>
                  </c:pt>
                  <c:pt idx="68">
                    <c:v>FRB2452</c:v>
                  </c:pt>
                  <c:pt idx="69">
                    <c:v>FSJ2655</c:v>
                  </c:pt>
                  <c:pt idx="70">
                    <c:v>FSJ9662</c:v>
                  </c:pt>
                  <c:pt idx="71">
                    <c:v>FUJ5799</c:v>
                  </c:pt>
                  <c:pt idx="72">
                    <c:v>FUS4717</c:v>
                  </c:pt>
                  <c:pt idx="73">
                    <c:v>FVB4776</c:v>
                  </c:pt>
                  <c:pt idx="75">
                    <c:v>FVB5377</c:v>
                  </c:pt>
                  <c:pt idx="76">
                    <c:v>FWJ4288</c:v>
                  </c:pt>
                  <c:pt idx="77">
                    <c:v>FYH5779</c:v>
                  </c:pt>
                  <c:pt idx="78">
                    <c:v>FYH5867</c:v>
                  </c:pt>
                  <c:pt idx="79">
                    <c:v>FYW4278</c:v>
                  </c:pt>
                  <c:pt idx="80">
                    <c:v>FZB46446</c:v>
                  </c:pt>
                  <c:pt idx="81">
                    <c:v>GBV2573</c:v>
                  </c:pt>
                  <c:pt idx="82">
                    <c:v>GCV4665</c:v>
                  </c:pt>
                  <c:pt idx="83">
                    <c:v>GHC6746</c:v>
                  </c:pt>
                  <c:pt idx="84">
                    <c:v>GHN3687</c:v>
                  </c:pt>
                  <c:pt idx="85">
                    <c:v>GJC5778</c:v>
                  </c:pt>
                  <c:pt idx="86">
                    <c:v>GJJ6778</c:v>
                  </c:pt>
                  <c:pt idx="87">
                    <c:v>GJN1331</c:v>
                  </c:pt>
                  <c:pt idx="88">
                    <c:v>GJS4766</c:v>
                  </c:pt>
                  <c:pt idx="89">
                    <c:v>GKL5377</c:v>
                  </c:pt>
                  <c:pt idx="90">
                    <c:v>GSF6788</c:v>
                  </c:pt>
                  <c:pt idx="91">
                    <c:v>GUI4727</c:v>
                  </c:pt>
                  <c:pt idx="92">
                    <c:v>GUJ6877</c:v>
                  </c:pt>
                  <c:pt idx="93">
                    <c:v>GXN6378</c:v>
                  </c:pt>
                  <c:pt idx="94">
                    <c:v>GYJ1234</c:v>
                  </c:pt>
                  <c:pt idx="95">
                    <c:v>GYJ3867</c:v>
                  </c:pt>
                  <c:pt idx="96">
                    <c:v>GYK5679</c:v>
                  </c:pt>
                  <c:pt idx="97">
                    <c:v>GYV6788</c:v>
                  </c:pt>
                  <c:pt idx="98">
                    <c:v>HAS1245</c:v>
                  </c:pt>
                  <c:pt idx="99">
                    <c:v>HCV2639</c:v>
                  </c:pt>
                  <c:pt idx="100">
                    <c:v>HFB4665</c:v>
                  </c:pt>
                  <c:pt idx="101">
                    <c:v>HFT5778</c:v>
                  </c:pt>
                  <c:pt idx="102">
                    <c:v>HIK3663</c:v>
                  </c:pt>
                  <c:pt idx="103">
                    <c:v>HIS3552</c:v>
                  </c:pt>
                  <c:pt idx="104">
                    <c:v>HIZ5778</c:v>
                  </c:pt>
                  <c:pt idx="105">
                    <c:v>HJ23566</c:v>
                  </c:pt>
                  <c:pt idx="106">
                    <c:v>HJS3556</c:v>
                  </c:pt>
                  <c:pt idx="107">
                    <c:v>HKD4626</c:v>
                  </c:pt>
                  <c:pt idx="108">
                    <c:v>HKK2447</c:v>
                  </c:pt>
                  <c:pt idx="109">
                    <c:v>HKS5866</c:v>
                  </c:pt>
                  <c:pt idx="110">
                    <c:v>HLK4277</c:v>
                  </c:pt>
                  <c:pt idx="111">
                    <c:v>HRD3578</c:v>
                  </c:pt>
                  <c:pt idx="112">
                    <c:v>HRH1245</c:v>
                  </c:pt>
                  <c:pt idx="113">
                    <c:v>HSF5765</c:v>
                  </c:pt>
                  <c:pt idx="114">
                    <c:v>HSI4672</c:v>
                  </c:pt>
                  <c:pt idx="115">
                    <c:v>HVD4886</c:v>
                  </c:pt>
                  <c:pt idx="116">
                    <c:v>IGH5674</c:v>
                  </c:pt>
                  <c:pt idx="117">
                    <c:v>JFG5776</c:v>
                  </c:pt>
                  <c:pt idx="118">
                    <c:v>JIK78558</c:v>
                  </c:pt>
                  <c:pt idx="119">
                    <c:v>JUI7648</c:v>
                  </c:pt>
                  <c:pt idx="120">
                    <c:v>KBC4665</c:v>
                  </c:pt>
                  <c:pt idx="121">
                    <c:v>KFH5676</c:v>
                  </c:pt>
                  <c:pt idx="122">
                    <c:v>KGY8764</c:v>
                  </c:pt>
                  <c:pt idx="123">
                    <c:v>KHA4266</c:v>
                  </c:pt>
                  <c:pt idx="124">
                    <c:v>KHF5356</c:v>
                  </c:pt>
                  <c:pt idx="125">
                    <c:v>KHI8776</c:v>
                  </c:pt>
                  <c:pt idx="126">
                    <c:v>KHJ4664</c:v>
                  </c:pt>
                  <c:pt idx="127">
                    <c:v>KHS2436</c:v>
                  </c:pt>
                  <c:pt idx="128">
                    <c:v>KHT3665</c:v>
                  </c:pt>
                  <c:pt idx="129">
                    <c:v>KHY9870</c:v>
                  </c:pt>
                  <c:pt idx="130">
                    <c:v>KIC5387</c:v>
                  </c:pt>
                  <c:pt idx="131">
                    <c:v>KIH3543</c:v>
                  </c:pt>
                  <c:pt idx="132">
                    <c:v>KLA3556</c:v>
                  </c:pt>
                  <c:pt idx="133">
                    <c:v>KLG1236</c:v>
                  </c:pt>
                  <c:pt idx="134">
                    <c:v>KTS1235</c:v>
                  </c:pt>
                  <c:pt idx="135">
                    <c:v>KTY6784</c:v>
                  </c:pt>
                  <c:pt idx="136">
                    <c:v>KUH4266</c:v>
                  </c:pt>
                  <c:pt idx="137">
                    <c:v>KVG3556</c:v>
                  </c:pt>
                  <c:pt idx="138">
                    <c:v>LID2446</c:v>
                  </c:pt>
                  <c:pt idx="139">
                    <c:v>LRS1245</c:v>
                  </c:pt>
                  <c:pt idx="140">
                    <c:v>LST7688</c:v>
                  </c:pt>
                  <c:pt idx="141">
                    <c:v>MHJ5846</c:v>
                  </c:pt>
                  <c:pt idx="142">
                    <c:v>MNA6543</c:v>
                  </c:pt>
                  <c:pt idx="143">
                    <c:v>MTA1236</c:v>
                  </c:pt>
                  <c:pt idx="144">
                    <c:v>NFG5776</c:v>
                  </c:pt>
                  <c:pt idx="145">
                    <c:v>NGH6788</c:v>
                  </c:pt>
                  <c:pt idx="146">
                    <c:v>NMH2424</c:v>
                  </c:pt>
                  <c:pt idx="147">
                    <c:v>PR01662</c:v>
                  </c:pt>
                  <c:pt idx="148">
                    <c:v>RJL5377</c:v>
                  </c:pt>
                  <c:pt idx="149">
                    <c:v>RSR3466</c:v>
                  </c:pt>
                  <c:pt idx="150">
                    <c:v>RTG5667</c:v>
                  </c:pt>
                  <c:pt idx="151">
                    <c:v>SCB5764</c:v>
                  </c:pt>
                  <c:pt idx="152">
                    <c:v>SCH5777</c:v>
                  </c:pt>
                  <c:pt idx="153">
                    <c:v>SDF4554</c:v>
                  </c:pt>
                  <c:pt idx="154">
                    <c:v>SDG4756</c:v>
                  </c:pt>
                  <c:pt idx="155">
                    <c:v>SDM2277</c:v>
                  </c:pt>
                  <c:pt idx="156">
                    <c:v>SGJ5367</c:v>
                  </c:pt>
                  <c:pt idx="157">
                    <c:v>SPA1235</c:v>
                  </c:pt>
                  <c:pt idx="158">
                    <c:v>SRH4675</c:v>
                  </c:pt>
                  <c:pt idx="159">
                    <c:v>TYF2455</c:v>
                  </c:pt>
                  <c:pt idx="160">
                    <c:v>UFV9876</c:v>
                  </c:pt>
                  <c:pt idx="161">
                    <c:v>UIV3626</c:v>
                  </c:pt>
                  <c:pt idx="162">
                    <c:v>UIV4567</c:v>
                  </c:pt>
                  <c:pt idx="163">
                    <c:v>VAJ4677</c:v>
                  </c:pt>
                  <c:pt idx="164">
                    <c:v>VBH3522</c:v>
                  </c:pt>
                  <c:pt idx="165">
                    <c:v>VEJ6388</c:v>
                  </c:pt>
                  <c:pt idx="166">
                    <c:v>VEK5277</c:v>
                  </c:pt>
                  <c:pt idx="167">
                    <c:v>VHH3778</c:v>
                  </c:pt>
                  <c:pt idx="168">
                    <c:v>VHJ4767</c:v>
                  </c:pt>
                  <c:pt idx="169">
                    <c:v>VHJ4775</c:v>
                  </c:pt>
                  <c:pt idx="170">
                    <c:v>VIE5388</c:v>
                  </c:pt>
                  <c:pt idx="171">
                    <c:v>VIK6788</c:v>
                  </c:pt>
                  <c:pt idx="172">
                    <c:v>VJJ5775</c:v>
                  </c:pt>
                  <c:pt idx="173">
                    <c:v>VJK5268</c:v>
                  </c:pt>
                  <c:pt idx="174">
                    <c:v>VJK5787</c:v>
                  </c:pt>
                  <c:pt idx="175">
                    <c:v>VJM5788</c:v>
                  </c:pt>
                  <c:pt idx="176">
                    <c:v>VJM5858</c:v>
                  </c:pt>
                  <c:pt idx="177">
                    <c:v>VJN5888</c:v>
                  </c:pt>
                  <c:pt idx="178">
                    <c:v>VJS3727</c:v>
                  </c:pt>
                  <c:pt idx="179">
                    <c:v>VKJ3265</c:v>
                  </c:pt>
                  <c:pt idx="180">
                    <c:v>VMN5866</c:v>
                  </c:pt>
                  <c:pt idx="181">
                    <c:v>VSF4568</c:v>
                  </c:pt>
                  <c:pt idx="182">
                    <c:v>VT01684</c:v>
                  </c:pt>
                  <c:pt idx="183">
                    <c:v>VUW4665</c:v>
                  </c:pt>
                  <c:pt idx="184">
                    <c:v>VYH4676</c:v>
                  </c:pt>
                  <c:pt idx="185">
                    <c:v>XCV5262</c:v>
                  </c:pt>
                  <c:pt idx="186">
                    <c:v>XFH3746</c:v>
                  </c:pt>
                  <c:pt idx="187">
                    <c:v>XFT6886</c:v>
                  </c:pt>
                  <c:pt idx="188">
                    <c:v>XFV3627</c:v>
                  </c:pt>
                  <c:pt idx="189">
                    <c:v>XGG5664</c:v>
                  </c:pt>
                  <c:pt idx="190">
                    <c:v>XJS4277</c:v>
                  </c:pt>
                  <c:pt idx="191">
                    <c:v>XYS4277</c:v>
                  </c:pt>
                  <c:pt idx="192">
                    <c:v>YHK4667</c:v>
                  </c:pt>
                  <c:pt idx="193">
                    <c:v>YHY4965</c:v>
                  </c:pt>
                  <c:pt idx="194">
                    <c:v>YSK4277</c:v>
                  </c:pt>
                  <c:pt idx="195">
                    <c:v>YUF1234</c:v>
                  </c:pt>
                  <c:pt idx="196">
                    <c:v>YUH7654</c:v>
                  </c:pt>
                  <c:pt idx="197">
                    <c:v>ZFA4266</c:v>
                  </c:pt>
                  <c:pt idx="198">
                    <c:v>ZTV4664</c:v>
                  </c:pt>
                  <c:pt idx="199">
                    <c:v>(blank)</c:v>
                  </c:pt>
                </c:lvl>
              </c:multiLvlStrCache>
            </c:multiLvlStrRef>
          </c:cat>
          <c:val>
            <c:numRef>
              <c:f>Sheet2!$B$4:$B$1402</c:f>
              <c:numCache>
                <c:formatCode>General</c:formatCode>
                <c:ptCount val="200"/>
                <c:pt idx="0">
                  <c:v>105468.7</c:v>
                </c:pt>
                <c:pt idx="1">
                  <c:v>0</c:v>
                </c:pt>
                <c:pt idx="2">
                  <c:v>100424.23</c:v>
                </c:pt>
                <c:pt idx="3">
                  <c:v>0</c:v>
                </c:pt>
                <c:pt idx="4">
                  <c:v>47646.95</c:v>
                </c:pt>
                <c:pt idx="5">
                  <c:v>91645.04</c:v>
                </c:pt>
                <c:pt idx="6">
                  <c:v>84745.93</c:v>
                </c:pt>
                <c:pt idx="7">
                  <c:v>83191.95</c:v>
                </c:pt>
                <c:pt idx="8">
                  <c:v>95954.02</c:v>
                </c:pt>
                <c:pt idx="9">
                  <c:v>58567.78</c:v>
                </c:pt>
                <c:pt idx="10">
                  <c:v>95677.9</c:v>
                </c:pt>
                <c:pt idx="11">
                  <c:v>114425.19</c:v>
                </c:pt>
                <c:pt idx="12">
                  <c:v>44845.33</c:v>
                </c:pt>
                <c:pt idx="13">
                  <c:v>73488.679999999993</c:v>
                </c:pt>
                <c:pt idx="14">
                  <c:v>40445.29</c:v>
                </c:pt>
                <c:pt idx="16">
                  <c:v>90884.32</c:v>
                </c:pt>
                <c:pt idx="17">
                  <c:v>39784.239999999998</c:v>
                </c:pt>
                <c:pt idx="18">
                  <c:v>111815.49</c:v>
                </c:pt>
                <c:pt idx="19">
                  <c:v>44447.26</c:v>
                </c:pt>
                <c:pt idx="20">
                  <c:v>84309.95</c:v>
                </c:pt>
                <c:pt idx="21">
                  <c:v>0</c:v>
                </c:pt>
                <c:pt idx="22">
                  <c:v>111815.49</c:v>
                </c:pt>
                <c:pt idx="23">
                  <c:v>89838.77</c:v>
                </c:pt>
                <c:pt idx="24">
                  <c:v>111229.47</c:v>
                </c:pt>
                <c:pt idx="25">
                  <c:v>97105.19</c:v>
                </c:pt>
                <c:pt idx="26">
                  <c:v>92704.48</c:v>
                </c:pt>
                <c:pt idx="27">
                  <c:v>31816.57</c:v>
                </c:pt>
                <c:pt idx="28">
                  <c:v>112778.28</c:v>
                </c:pt>
                <c:pt idx="29">
                  <c:v>106775.14</c:v>
                </c:pt>
                <c:pt idx="30">
                  <c:v>67633.850000000006</c:v>
                </c:pt>
                <c:pt idx="31">
                  <c:v>72843.23</c:v>
                </c:pt>
                <c:pt idx="32">
                  <c:v>89690.38</c:v>
                </c:pt>
                <c:pt idx="33">
                  <c:v>78443.78</c:v>
                </c:pt>
                <c:pt idx="34">
                  <c:v>38438.239999999998</c:v>
                </c:pt>
                <c:pt idx="35">
                  <c:v>88360.79</c:v>
                </c:pt>
                <c:pt idx="36">
                  <c:v>33031.26</c:v>
                </c:pt>
                <c:pt idx="37">
                  <c:v>31241.24</c:v>
                </c:pt>
                <c:pt idx="38">
                  <c:v>114465.93</c:v>
                </c:pt>
                <c:pt idx="39">
                  <c:v>57419.35</c:v>
                </c:pt>
                <c:pt idx="40">
                  <c:v>84762.76</c:v>
                </c:pt>
                <c:pt idx="41">
                  <c:v>88689.09</c:v>
                </c:pt>
                <c:pt idx="42">
                  <c:v>57002.02</c:v>
                </c:pt>
                <c:pt idx="43">
                  <c:v>96753.78</c:v>
                </c:pt>
                <c:pt idx="44">
                  <c:v>89829.33</c:v>
                </c:pt>
                <c:pt idx="45">
                  <c:v>66865.490000000005</c:v>
                </c:pt>
                <c:pt idx="46">
                  <c:v>81897.789999999994</c:v>
                </c:pt>
                <c:pt idx="47">
                  <c:v>113747.56</c:v>
                </c:pt>
                <c:pt idx="48">
                  <c:v>95017.1</c:v>
                </c:pt>
                <c:pt idx="49">
                  <c:v>28481.16</c:v>
                </c:pt>
                <c:pt idx="50">
                  <c:v>88425.08</c:v>
                </c:pt>
                <c:pt idx="51">
                  <c:v>106665.67</c:v>
                </c:pt>
                <c:pt idx="52">
                  <c:v>74924.649999999994</c:v>
                </c:pt>
                <c:pt idx="54">
                  <c:v>47362.62</c:v>
                </c:pt>
                <c:pt idx="56">
                  <c:v>53949.26</c:v>
                </c:pt>
                <c:pt idx="57">
                  <c:v>67818.14</c:v>
                </c:pt>
                <c:pt idx="58">
                  <c:v>66865.490000000005</c:v>
                </c:pt>
                <c:pt idx="59">
                  <c:v>58744.17</c:v>
                </c:pt>
                <c:pt idx="60">
                  <c:v>49915.14</c:v>
                </c:pt>
                <c:pt idx="61">
                  <c:v>69057.320000000007</c:v>
                </c:pt>
                <c:pt idx="62">
                  <c:v>59258.19</c:v>
                </c:pt>
                <c:pt idx="63">
                  <c:v>102934.09</c:v>
                </c:pt>
                <c:pt idx="64">
                  <c:v>63447.07</c:v>
                </c:pt>
                <c:pt idx="65">
                  <c:v>61688.77</c:v>
                </c:pt>
                <c:pt idx="66">
                  <c:v>72876.91</c:v>
                </c:pt>
                <c:pt idx="67">
                  <c:v>89690.38</c:v>
                </c:pt>
                <c:pt idx="68">
                  <c:v>35943.620000000003</c:v>
                </c:pt>
                <c:pt idx="69">
                  <c:v>31042.51</c:v>
                </c:pt>
                <c:pt idx="70">
                  <c:v>37362.300000000003</c:v>
                </c:pt>
                <c:pt idx="71">
                  <c:v>109143.17</c:v>
                </c:pt>
                <c:pt idx="72">
                  <c:v>112778.28</c:v>
                </c:pt>
                <c:pt idx="73">
                  <c:v>115191.38</c:v>
                </c:pt>
                <c:pt idx="74">
                  <c:v>118442.54</c:v>
                </c:pt>
                <c:pt idx="75">
                  <c:v>73360.38</c:v>
                </c:pt>
                <c:pt idx="76">
                  <c:v>114177.23</c:v>
                </c:pt>
                <c:pt idx="77">
                  <c:v>106775.14</c:v>
                </c:pt>
                <c:pt idx="78">
                  <c:v>70649.460000000006</c:v>
                </c:pt>
                <c:pt idx="79">
                  <c:v>28974.03</c:v>
                </c:pt>
                <c:pt idx="80">
                  <c:v>96555.53</c:v>
                </c:pt>
                <c:pt idx="81">
                  <c:v>69057.320000000007</c:v>
                </c:pt>
                <c:pt idx="82">
                  <c:v>67957.899999999994</c:v>
                </c:pt>
                <c:pt idx="83">
                  <c:v>76932.600000000006</c:v>
                </c:pt>
                <c:pt idx="84">
                  <c:v>108872.77</c:v>
                </c:pt>
                <c:pt idx="86">
                  <c:v>32192.15</c:v>
                </c:pt>
                <c:pt idx="87">
                  <c:v>80695.740000000005</c:v>
                </c:pt>
                <c:pt idx="88">
                  <c:v>0</c:v>
                </c:pt>
                <c:pt idx="89">
                  <c:v>104903.79</c:v>
                </c:pt>
                <c:pt idx="90">
                  <c:v>104038.9</c:v>
                </c:pt>
                <c:pt idx="91">
                  <c:v>58935.92</c:v>
                </c:pt>
                <c:pt idx="92">
                  <c:v>65699.02</c:v>
                </c:pt>
                <c:pt idx="93">
                  <c:v>59258.19</c:v>
                </c:pt>
                <c:pt idx="95">
                  <c:v>75733.740000000005</c:v>
                </c:pt>
                <c:pt idx="96">
                  <c:v>68980.52</c:v>
                </c:pt>
                <c:pt idx="97">
                  <c:v>88034.67</c:v>
                </c:pt>
                <c:pt idx="98">
                  <c:v>43329.22</c:v>
                </c:pt>
                <c:pt idx="99">
                  <c:v>28481.16</c:v>
                </c:pt>
                <c:pt idx="100">
                  <c:v>51165.37</c:v>
                </c:pt>
                <c:pt idx="101">
                  <c:v>104335.03999999999</c:v>
                </c:pt>
                <c:pt idx="102">
                  <c:v>113616.23</c:v>
                </c:pt>
                <c:pt idx="103">
                  <c:v>44403.77</c:v>
                </c:pt>
                <c:pt idx="104">
                  <c:v>75974.990000000005</c:v>
                </c:pt>
                <c:pt idx="105">
                  <c:v>118976.16</c:v>
                </c:pt>
                <c:pt idx="106">
                  <c:v>68860.399999999994</c:v>
                </c:pt>
                <c:pt idx="107">
                  <c:v>39700.82</c:v>
                </c:pt>
                <c:pt idx="108">
                  <c:v>31172.77</c:v>
                </c:pt>
                <c:pt idx="109">
                  <c:v>50855.53</c:v>
                </c:pt>
                <c:pt idx="110">
                  <c:v>63555.73</c:v>
                </c:pt>
                <c:pt idx="111">
                  <c:v>69163.39</c:v>
                </c:pt>
                <c:pt idx="112">
                  <c:v>52963.65</c:v>
                </c:pt>
                <c:pt idx="113">
                  <c:v>85918.61</c:v>
                </c:pt>
                <c:pt idx="114">
                  <c:v>38438.239999999998</c:v>
                </c:pt>
                <c:pt idx="115">
                  <c:v>99683.67</c:v>
                </c:pt>
                <c:pt idx="116">
                  <c:v>71570.990000000005</c:v>
                </c:pt>
                <c:pt idx="117">
                  <c:v>114691.03</c:v>
                </c:pt>
                <c:pt idx="118">
                  <c:v>100371.31</c:v>
                </c:pt>
                <c:pt idx="119">
                  <c:v>52246.29</c:v>
                </c:pt>
                <c:pt idx="121">
                  <c:v>78840.23</c:v>
                </c:pt>
                <c:pt idx="122">
                  <c:v>50310.09</c:v>
                </c:pt>
                <c:pt idx="123">
                  <c:v>40753.54</c:v>
                </c:pt>
                <c:pt idx="124">
                  <c:v>90884.32</c:v>
                </c:pt>
                <c:pt idx="125">
                  <c:v>52748.63</c:v>
                </c:pt>
                <c:pt idx="126">
                  <c:v>63705.4</c:v>
                </c:pt>
                <c:pt idx="127">
                  <c:v>54137.05</c:v>
                </c:pt>
                <c:pt idx="128">
                  <c:v>76320.44</c:v>
                </c:pt>
                <c:pt idx="129">
                  <c:v>62195.47</c:v>
                </c:pt>
                <c:pt idx="130">
                  <c:v>86010.54</c:v>
                </c:pt>
                <c:pt idx="131">
                  <c:v>75475.929999999993</c:v>
                </c:pt>
                <c:pt idx="132">
                  <c:v>99448.78</c:v>
                </c:pt>
                <c:pt idx="133">
                  <c:v>42314.39</c:v>
                </c:pt>
                <c:pt idx="134">
                  <c:v>104802.63</c:v>
                </c:pt>
                <c:pt idx="135">
                  <c:v>69192.850000000006</c:v>
                </c:pt>
                <c:pt idx="136">
                  <c:v>79567.69</c:v>
                </c:pt>
                <c:pt idx="137">
                  <c:v>116767.63</c:v>
                </c:pt>
                <c:pt idx="138">
                  <c:v>110906.35</c:v>
                </c:pt>
                <c:pt idx="139">
                  <c:v>37902.35</c:v>
                </c:pt>
                <c:pt idx="140">
                  <c:v>66017.179999999993</c:v>
                </c:pt>
                <c:pt idx="141">
                  <c:v>89605.13</c:v>
                </c:pt>
                <c:pt idx="142">
                  <c:v>69913.39</c:v>
                </c:pt>
                <c:pt idx="143">
                  <c:v>93128.34</c:v>
                </c:pt>
                <c:pt idx="144">
                  <c:v>42161.77</c:v>
                </c:pt>
                <c:pt idx="145">
                  <c:v>99460.78</c:v>
                </c:pt>
                <c:pt idx="146">
                  <c:v>80169.42</c:v>
                </c:pt>
                <c:pt idx="147">
                  <c:v>50449.46</c:v>
                </c:pt>
                <c:pt idx="148">
                  <c:v>97675.68</c:v>
                </c:pt>
                <c:pt idx="149">
                  <c:v>66572.58</c:v>
                </c:pt>
                <c:pt idx="150">
                  <c:v>71371.37</c:v>
                </c:pt>
                <c:pt idx="151">
                  <c:v>111049.84</c:v>
                </c:pt>
                <c:pt idx="152">
                  <c:v>70755.5</c:v>
                </c:pt>
                <c:pt idx="153">
                  <c:v>61214.26</c:v>
                </c:pt>
                <c:pt idx="154">
                  <c:v>32496.880000000001</c:v>
                </c:pt>
                <c:pt idx="155">
                  <c:v>83396.5</c:v>
                </c:pt>
                <c:pt idx="156">
                  <c:v>69764.100000000006</c:v>
                </c:pt>
                <c:pt idx="157">
                  <c:v>85879.23</c:v>
                </c:pt>
                <c:pt idx="158">
                  <c:v>76303.820000000007</c:v>
                </c:pt>
                <c:pt idx="159">
                  <c:v>71823.56</c:v>
                </c:pt>
                <c:pt idx="160">
                  <c:v>39969.72</c:v>
                </c:pt>
                <c:pt idx="161">
                  <c:v>85455.53</c:v>
                </c:pt>
                <c:pt idx="162">
                  <c:v>41934.71</c:v>
                </c:pt>
                <c:pt idx="163">
                  <c:v>37062.1</c:v>
                </c:pt>
                <c:pt idx="164">
                  <c:v>86556.96</c:v>
                </c:pt>
                <c:pt idx="165">
                  <c:v>61624.77</c:v>
                </c:pt>
                <c:pt idx="166">
                  <c:v>100731.95</c:v>
                </c:pt>
                <c:pt idx="167">
                  <c:v>88511.17</c:v>
                </c:pt>
                <c:pt idx="168">
                  <c:v>68008.55</c:v>
                </c:pt>
                <c:pt idx="169">
                  <c:v>71823.56</c:v>
                </c:pt>
                <c:pt idx="170">
                  <c:v>52270.22</c:v>
                </c:pt>
                <c:pt idx="171">
                  <c:v>80169.42</c:v>
                </c:pt>
                <c:pt idx="172">
                  <c:v>36547.58</c:v>
                </c:pt>
                <c:pt idx="173">
                  <c:v>28160.79</c:v>
                </c:pt>
                <c:pt idx="174">
                  <c:v>76303.820000000007</c:v>
                </c:pt>
                <c:pt idx="175">
                  <c:v>107107.6</c:v>
                </c:pt>
                <c:pt idx="176">
                  <c:v>58861.19</c:v>
                </c:pt>
                <c:pt idx="177">
                  <c:v>86558.58</c:v>
                </c:pt>
                <c:pt idx="178">
                  <c:v>112645.99</c:v>
                </c:pt>
                <c:pt idx="179">
                  <c:v>109163.39</c:v>
                </c:pt>
                <c:pt idx="180">
                  <c:v>56688.86</c:v>
                </c:pt>
                <c:pt idx="181">
                  <c:v>74279.009999999995</c:v>
                </c:pt>
                <c:pt idx="182">
                  <c:v>101187.36</c:v>
                </c:pt>
                <c:pt idx="183">
                  <c:v>59434.18</c:v>
                </c:pt>
                <c:pt idx="184">
                  <c:v>36536.26</c:v>
                </c:pt>
                <c:pt idx="185">
                  <c:v>86233.83</c:v>
                </c:pt>
                <c:pt idx="186">
                  <c:v>110042.37</c:v>
                </c:pt>
                <c:pt idx="187">
                  <c:v>92336.08</c:v>
                </c:pt>
                <c:pt idx="189">
                  <c:v>71924.850000000006</c:v>
                </c:pt>
                <c:pt idx="190">
                  <c:v>68887.839999999997</c:v>
                </c:pt>
                <c:pt idx="191">
                  <c:v>84598.88</c:v>
                </c:pt>
                <c:pt idx="192">
                  <c:v>73360.38</c:v>
                </c:pt>
                <c:pt idx="193">
                  <c:v>53949.26</c:v>
                </c:pt>
                <c:pt idx="194">
                  <c:v>119022.49</c:v>
                </c:pt>
                <c:pt idx="195">
                  <c:v>61994.76</c:v>
                </c:pt>
                <c:pt idx="196">
                  <c:v>90697.67</c:v>
                </c:pt>
                <c:pt idx="197">
                  <c:v>39535.49</c:v>
                </c:pt>
                <c:pt idx="198">
                  <c:v>37902.35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7-4D94-B2D1-FC11D06915FE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FTE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Sheet2!$A$4:$A$1402</c:f>
              <c:multiLvlStrCache>
                <c:ptCount val="200"/>
                <c:lvl>
                  <c:pt idx="0">
                    <c:v>Chennai,India</c:v>
                  </c:pt>
                  <c:pt idx="1">
                    <c:v>Remote</c:v>
                  </c:pt>
                  <c:pt idx="2">
                    <c:v>Auckland, New Zealand</c:v>
                  </c:pt>
                  <c:pt idx="3">
                    <c:v>Wellington, New Zealand</c:v>
                  </c:pt>
                  <c:pt idx="4">
                    <c:v>Chennai, India</c:v>
                  </c:pt>
                  <c:pt idx="5">
                    <c:v>Auckland, New Zealand</c:v>
                  </c:pt>
                  <c:pt idx="6">
                    <c:v>Wellington, New Zealand</c:v>
                  </c:pt>
                  <c:pt idx="7">
                    <c:v>Remote</c:v>
                  </c:pt>
                  <c:pt idx="8">
                    <c:v>Hyderabad, India</c:v>
                  </c:pt>
                  <c:pt idx="9">
                    <c:v>(blank)</c:v>
                  </c:pt>
                  <c:pt idx="10">
                    <c:v>Chennai, India</c:v>
                  </c:pt>
                  <c:pt idx="11">
                    <c:v>Wellington, New Zealand</c:v>
                  </c:pt>
                  <c:pt idx="12">
                    <c:v>Seattle, USA</c:v>
                  </c:pt>
                  <c:pt idx="13">
                    <c:v>Seattle, USA</c:v>
                  </c:pt>
                  <c:pt idx="14">
                    <c:v>Chennai, India</c:v>
                  </c:pt>
                  <c:pt idx="15">
                    <c:v>Columbus, USA</c:v>
                  </c:pt>
                  <c:pt idx="16">
                    <c:v>Columbus, USA</c:v>
                  </c:pt>
                  <c:pt idx="17">
                    <c:v>Chennai, India</c:v>
                  </c:pt>
                  <c:pt idx="18">
                    <c:v>Remote</c:v>
                  </c:pt>
                  <c:pt idx="19">
                    <c:v>Seattle, USA</c:v>
                  </c:pt>
                  <c:pt idx="20">
                    <c:v>Remote</c:v>
                  </c:pt>
                  <c:pt idx="21">
                    <c:v>Chennai, India</c:v>
                  </c:pt>
                  <c:pt idx="22">
                    <c:v>Remote</c:v>
                  </c:pt>
                  <c:pt idx="23">
                    <c:v>Remote</c:v>
                  </c:pt>
                  <c:pt idx="24">
                    <c:v>Remote</c:v>
                  </c:pt>
                  <c:pt idx="25">
                    <c:v>Columbus, USA</c:v>
                  </c:pt>
                  <c:pt idx="26">
                    <c:v>Columbus, USA</c:v>
                  </c:pt>
                  <c:pt idx="27">
                    <c:v>Remote</c:v>
                  </c:pt>
                  <c:pt idx="28">
                    <c:v>Remote</c:v>
                  </c:pt>
                  <c:pt idx="29">
                    <c:v>Hyderabad, India</c:v>
                  </c:pt>
                  <c:pt idx="30">
                    <c:v>Columbus, USA</c:v>
                  </c:pt>
                  <c:pt idx="31">
                    <c:v>Wellington, New Zealand</c:v>
                  </c:pt>
                  <c:pt idx="32">
                    <c:v>Wellington, New Zealand</c:v>
                  </c:pt>
                  <c:pt idx="33">
                    <c:v>Hyderabad, India</c:v>
                  </c:pt>
                  <c:pt idx="34">
                    <c:v>Chennai, India</c:v>
                  </c:pt>
                  <c:pt idx="35">
                    <c:v>Hyderabad,India</c:v>
                  </c:pt>
                  <c:pt idx="36">
                    <c:v>Hyderabad, India</c:v>
                  </c:pt>
                  <c:pt idx="37">
                    <c:v>Remote</c:v>
                  </c:pt>
                  <c:pt idx="38">
                    <c:v>Wellington, New Zealand</c:v>
                  </c:pt>
                  <c:pt idx="39">
                    <c:v>Auckland, New Zealand</c:v>
                  </c:pt>
                  <c:pt idx="40">
                    <c:v>Hyderabad, India</c:v>
                  </c:pt>
                  <c:pt idx="41">
                    <c:v>Seattle, USA</c:v>
                  </c:pt>
                  <c:pt idx="42">
                    <c:v>Hyderabad, India</c:v>
                  </c:pt>
                  <c:pt idx="43">
                    <c:v>Auckland, New Zealand</c:v>
                  </c:pt>
                  <c:pt idx="44">
                    <c:v>Chennai, India</c:v>
                  </c:pt>
                  <c:pt idx="45">
                    <c:v>Seattle, USA</c:v>
                  </c:pt>
                  <c:pt idx="46">
                    <c:v>Auckland, New Zealand</c:v>
                  </c:pt>
                  <c:pt idx="47">
                    <c:v>Columbus, USA</c:v>
                  </c:pt>
                  <c:pt idx="48">
                    <c:v>Seattle, USA</c:v>
                  </c:pt>
                  <c:pt idx="49">
                    <c:v>Hyderabad, India</c:v>
                  </c:pt>
                  <c:pt idx="50">
                    <c:v>Hyderabad, India</c:v>
                  </c:pt>
                  <c:pt idx="51">
                    <c:v>Columbus, USA</c:v>
                  </c:pt>
                  <c:pt idx="52">
                    <c:v>Hyderabad, India</c:v>
                  </c:pt>
                  <c:pt idx="53">
                    <c:v>Seattle, USA</c:v>
                  </c:pt>
                  <c:pt idx="54">
                    <c:v>Remote</c:v>
                  </c:pt>
                  <c:pt idx="55">
                    <c:v>Auckland, New Zealand</c:v>
                  </c:pt>
                  <c:pt idx="56">
                    <c:v>Columbus, USA</c:v>
                  </c:pt>
                  <c:pt idx="57">
                    <c:v>Remote</c:v>
                  </c:pt>
                  <c:pt idx="58">
                    <c:v>Seattle, USA</c:v>
                  </c:pt>
                  <c:pt idx="59">
                    <c:v>Columbus, USA</c:v>
                  </c:pt>
                  <c:pt idx="60">
                    <c:v>Remote</c:v>
                  </c:pt>
                  <c:pt idx="61">
                    <c:v>Wellington, New Zealand</c:v>
                  </c:pt>
                  <c:pt idx="62">
                    <c:v>Seattle, USA</c:v>
                  </c:pt>
                  <c:pt idx="63">
                    <c:v>Hyderabad, India</c:v>
                  </c:pt>
                  <c:pt idx="64">
                    <c:v>Wellington, New Zealand</c:v>
                  </c:pt>
                  <c:pt idx="65">
                    <c:v>Chennai, India</c:v>
                  </c:pt>
                  <c:pt idx="66">
                    <c:v>Auckland, New Zealand</c:v>
                  </c:pt>
                  <c:pt idx="67">
                    <c:v>Hyderabad, India</c:v>
                  </c:pt>
                  <c:pt idx="68">
                    <c:v>Columbus, USA</c:v>
                  </c:pt>
                  <c:pt idx="69">
                    <c:v>Remote</c:v>
                  </c:pt>
                  <c:pt idx="70">
                    <c:v>Auckland, New Zealand</c:v>
                  </c:pt>
                  <c:pt idx="71">
                    <c:v>Wellington, New Zealand</c:v>
                  </c:pt>
                  <c:pt idx="72">
                    <c:v>Remote</c:v>
                  </c:pt>
                  <c:pt idx="73">
                    <c:v>Hyderabad, India</c:v>
                  </c:pt>
                  <c:pt idx="74">
                    <c:v>Auckland, New Zealand</c:v>
                  </c:pt>
                  <c:pt idx="75">
                    <c:v>Remote</c:v>
                  </c:pt>
                  <c:pt idx="76">
                    <c:v>Wellington, New Zealand</c:v>
                  </c:pt>
                  <c:pt idx="77">
                    <c:v>Hyderabad, India</c:v>
                  </c:pt>
                  <c:pt idx="78">
                    <c:v>Hyderabad, India</c:v>
                  </c:pt>
                  <c:pt idx="79">
                    <c:v>Auckland, New Zealand</c:v>
                  </c:pt>
                  <c:pt idx="80">
                    <c:v>Hyderabad, India</c:v>
                  </c:pt>
                  <c:pt idx="81">
                    <c:v>Wellington, New Zealand</c:v>
                  </c:pt>
                  <c:pt idx="82">
                    <c:v>Chennai, India</c:v>
                  </c:pt>
                  <c:pt idx="83">
                    <c:v>Hyderabad, India</c:v>
                  </c:pt>
                  <c:pt idx="84">
                    <c:v>Remote</c:v>
                  </c:pt>
                  <c:pt idx="85">
                    <c:v>Auckland, New Zealand</c:v>
                  </c:pt>
                  <c:pt idx="86">
                    <c:v>Hyderabad, India</c:v>
                  </c:pt>
                  <c:pt idx="87">
                    <c:v>Columbus, USA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Remote</c:v>
                  </c:pt>
                  <c:pt idx="91">
                    <c:v>Hyderabad, India</c:v>
                  </c:pt>
                  <c:pt idx="92">
                    <c:v>Columbus, USA</c:v>
                  </c:pt>
                  <c:pt idx="93">
                    <c:v>Seattle, USA</c:v>
                  </c:pt>
                  <c:pt idx="94">
                    <c:v>Auckland, New Zealand</c:v>
                  </c:pt>
                  <c:pt idx="95">
                    <c:v>Hyderabad, India</c:v>
                  </c:pt>
                  <c:pt idx="96">
                    <c:v>Remote</c:v>
                  </c:pt>
                  <c:pt idx="97">
                    <c:v>Remote</c:v>
                  </c:pt>
                  <c:pt idx="98">
                    <c:v>Remote</c:v>
                  </c:pt>
                  <c:pt idx="99">
                    <c:v>Chennai, India</c:v>
                  </c:pt>
                  <c:pt idx="100">
                    <c:v>Hyderabad, India</c:v>
                  </c:pt>
                  <c:pt idx="101">
                    <c:v>Columbus, USA</c:v>
                  </c:pt>
                  <c:pt idx="102">
                    <c:v>Remote</c:v>
                  </c:pt>
                  <c:pt idx="103">
                    <c:v>Hyderabad, India</c:v>
                  </c:pt>
                  <c:pt idx="104">
                    <c:v>Remote</c:v>
                  </c:pt>
                  <c:pt idx="105">
                    <c:v>Wellington, New Zealand</c:v>
                  </c:pt>
                  <c:pt idx="106">
                    <c:v>Columbus, USA</c:v>
                  </c:pt>
                  <c:pt idx="107">
                    <c:v>Chennai, India</c:v>
                  </c:pt>
                  <c:pt idx="108">
                    <c:v>Remote</c:v>
                  </c:pt>
                  <c:pt idx="109">
                    <c:v>Wellington, New Zealand</c:v>
                  </c:pt>
                  <c:pt idx="110">
                    <c:v>Chennai, India</c:v>
                  </c:pt>
                  <c:pt idx="111">
                    <c:v>Remote</c:v>
                  </c:pt>
                  <c:pt idx="112">
                    <c:v>Columbus, USA</c:v>
                  </c:pt>
                  <c:pt idx="113">
                    <c:v>Columbus, USA</c:v>
                  </c:pt>
                  <c:pt idx="114">
                    <c:v>Chennai, India</c:v>
                  </c:pt>
                  <c:pt idx="115">
                    <c:v>Seattle, USA</c:v>
                  </c:pt>
                  <c:pt idx="116">
                    <c:v>Hyderabad, India</c:v>
                  </c:pt>
                  <c:pt idx="117">
                    <c:v>Wellington, New Zealand</c:v>
                  </c:pt>
                  <c:pt idx="118">
                    <c:v>Auckland, New Zealand</c:v>
                  </c:pt>
                  <c:pt idx="119">
                    <c:v>Wellington, New Zealand</c:v>
                  </c:pt>
                  <c:pt idx="120">
                    <c:v>Wellington, New Zealand</c:v>
                  </c:pt>
                  <c:pt idx="121">
                    <c:v>Remote</c:v>
                  </c:pt>
                  <c:pt idx="122">
                    <c:v>Hyderabad, India</c:v>
                  </c:pt>
                  <c:pt idx="123">
                    <c:v>Wellington, New Zealand</c:v>
                  </c:pt>
                  <c:pt idx="124">
                    <c:v>Columbus, USA</c:v>
                  </c:pt>
                  <c:pt idx="125">
                    <c:v>Chennai, India</c:v>
                  </c:pt>
                  <c:pt idx="126">
                    <c:v>Hyderabad, India</c:v>
                  </c:pt>
                  <c:pt idx="127">
                    <c:v>Remote</c:v>
                  </c:pt>
                  <c:pt idx="128">
                    <c:v>Remote</c:v>
                  </c:pt>
                  <c:pt idx="129">
                    <c:v>Remote</c:v>
                  </c:pt>
                  <c:pt idx="130">
                    <c:v>Chennai, India</c:v>
                  </c:pt>
                  <c:pt idx="131">
                    <c:v>Remote</c:v>
                  </c:pt>
                  <c:pt idx="132">
                    <c:v>Wellington, New Zealand</c:v>
                  </c:pt>
                  <c:pt idx="133">
                    <c:v>Remote</c:v>
                  </c:pt>
                  <c:pt idx="134">
                    <c:v>Hyderabad, India</c:v>
                  </c:pt>
                  <c:pt idx="135">
                    <c:v>Columbus, USA</c:v>
                  </c:pt>
                  <c:pt idx="136">
                    <c:v>Chennai, India</c:v>
                  </c:pt>
                  <c:pt idx="137">
                    <c:v>Chennai, India</c:v>
                  </c:pt>
                  <c:pt idx="138">
                    <c:v>Wellington, New Zealand</c:v>
                  </c:pt>
                  <c:pt idx="139">
                    <c:v>Chennai, India</c:v>
                  </c:pt>
                  <c:pt idx="140">
                    <c:v>Remote</c:v>
                  </c:pt>
                  <c:pt idx="141">
                    <c:v>Seattle, USA</c:v>
                  </c:pt>
                  <c:pt idx="142">
                    <c:v>Remote</c:v>
                  </c:pt>
                  <c:pt idx="143">
                    <c:v>USA</c:v>
                  </c:pt>
                  <c:pt idx="144">
                    <c:v>Auckland, New Zealand</c:v>
                  </c:pt>
                  <c:pt idx="145">
                    <c:v>Remote</c:v>
                  </c:pt>
                  <c:pt idx="146">
                    <c:v>Auckland, New Zealand</c:v>
                  </c:pt>
                  <c:pt idx="147">
                    <c:v>Auckland, New Zealand</c:v>
                  </c:pt>
                  <c:pt idx="148">
                    <c:v>(blank)</c:v>
                  </c:pt>
                  <c:pt idx="149">
                    <c:v>Chennai, India</c:v>
                  </c:pt>
                  <c:pt idx="150">
                    <c:v>Hyderabad, India</c:v>
                  </c:pt>
                  <c:pt idx="151">
                    <c:v>Wellington, New Zealand</c:v>
                  </c:pt>
                  <c:pt idx="152">
                    <c:v>Hyderabad, India</c:v>
                  </c:pt>
                  <c:pt idx="153">
                    <c:v>Auckland, New Zealand</c:v>
                  </c:pt>
                  <c:pt idx="154">
                    <c:v>Remote</c:v>
                  </c:pt>
                  <c:pt idx="155">
                    <c:v>Auckland, New Zealand</c:v>
                  </c:pt>
                  <c:pt idx="156">
                    <c:v>Seattle, USA</c:v>
                  </c:pt>
                  <c:pt idx="157">
                    <c:v>Remote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Columbus, USA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Chennai, India</c:v>
                  </c:pt>
                  <c:pt idx="164">
                    <c:v>Hyderabad, India</c:v>
                  </c:pt>
                  <c:pt idx="165">
                    <c:v>Hyderabad, India</c:v>
                  </c:pt>
                  <c:pt idx="166">
                    <c:v>Auckland, New Zealand</c:v>
                  </c:pt>
                  <c:pt idx="167">
                    <c:v>Columbus, USA</c:v>
                  </c:pt>
                  <c:pt idx="168">
                    <c:v>Auckland, New Zealand</c:v>
                  </c:pt>
                  <c:pt idx="169">
                    <c:v>Remote</c:v>
                  </c:pt>
                  <c:pt idx="170">
                    <c:v>Chennai, India</c:v>
                  </c:pt>
                  <c:pt idx="171">
                    <c:v>Auckland, New Zealand</c:v>
                  </c:pt>
                  <c:pt idx="172">
                    <c:v>Remote</c:v>
                  </c:pt>
                  <c:pt idx="173">
                    <c:v>Remote</c:v>
                  </c:pt>
                  <c:pt idx="174">
                    <c:v>Hyderabad, India</c:v>
                  </c:pt>
                  <c:pt idx="175">
                    <c:v>Chennai, India</c:v>
                  </c:pt>
                  <c:pt idx="176">
                    <c:v>Columbus, USA</c:v>
                  </c:pt>
                  <c:pt idx="177">
                    <c:v>Remote</c:v>
                  </c:pt>
                  <c:pt idx="178">
                    <c:v>Seattle, USA</c:v>
                  </c:pt>
                  <c:pt idx="179">
                    <c:v>Seattle, USA</c:v>
                  </c:pt>
                  <c:pt idx="180">
                    <c:v>(blank)</c:v>
                  </c:pt>
                  <c:pt idx="181">
                    <c:v>Wellington, New Zealand</c:v>
                  </c:pt>
                  <c:pt idx="182">
                    <c:v>Columbus, USA</c:v>
                  </c:pt>
                  <c:pt idx="183">
                    <c:v>Seattle, USA</c:v>
                  </c:pt>
                  <c:pt idx="184">
                    <c:v>Hyderabad, India</c:v>
                  </c:pt>
                  <c:pt idx="185">
                    <c:v>Chennai, India</c:v>
                  </c:pt>
                  <c:pt idx="186">
                    <c:v>Columbus, USA</c:v>
                  </c:pt>
                  <c:pt idx="187">
                    <c:v>Hyderabad, India</c:v>
                  </c:pt>
                  <c:pt idx="188">
                    <c:v>Remote</c:v>
                  </c:pt>
                  <c:pt idx="189">
                    <c:v>Chennai, India</c:v>
                  </c:pt>
                  <c:pt idx="190">
                    <c:v>Remote</c:v>
                  </c:pt>
                  <c:pt idx="191">
                    <c:v>Seattle, USA</c:v>
                  </c:pt>
                  <c:pt idx="192">
                    <c:v>Remote</c:v>
                  </c:pt>
                  <c:pt idx="193">
                    <c:v>Columbus, USA</c:v>
                  </c:pt>
                  <c:pt idx="194">
                    <c:v>Auckland, New Zealand</c:v>
                  </c:pt>
                  <c:pt idx="195">
                    <c:v>Hyderabad, India</c:v>
                  </c:pt>
                  <c:pt idx="196">
                    <c:v>Seattle, USA</c:v>
                  </c:pt>
                  <c:pt idx="197">
                    <c:v>Remote</c:v>
                  </c:pt>
                  <c:pt idx="198">
                    <c:v>Chennai, India</c:v>
                  </c:pt>
                  <c:pt idx="199">
                    <c:v>(blank)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Fixed Term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Temporary</c:v>
                  </c:pt>
                  <c:pt idx="8">
                    <c:v>Permanent</c:v>
                  </c:pt>
                  <c:pt idx="9">
                    <c:v>(blank)</c:v>
                  </c:pt>
                  <c:pt idx="10">
                    <c:v>Permanent</c:v>
                  </c:pt>
                  <c:pt idx="11">
                    <c:v>Permanent</c:v>
                  </c:pt>
                  <c:pt idx="12">
                    <c:v>Permanent</c:v>
                  </c:pt>
                  <c:pt idx="13">
                    <c:v>Fixed Term</c:v>
                  </c:pt>
                  <c:pt idx="14">
                    <c:v>Permanent</c:v>
                  </c:pt>
                  <c:pt idx="15">
                    <c:v>Fixed Term</c:v>
                  </c:pt>
                  <c:pt idx="16">
                    <c:v>Permanent</c:v>
                  </c:pt>
                  <c:pt idx="17">
                    <c:v>Fixed Term</c:v>
                  </c:pt>
                  <c:pt idx="18">
                    <c:v>Temporary</c:v>
                  </c:pt>
                  <c:pt idx="19">
                    <c:v>Permanent</c:v>
                  </c:pt>
                  <c:pt idx="20">
                    <c:v>Permanent</c:v>
                  </c:pt>
                  <c:pt idx="21">
                    <c:v>Permanent</c:v>
                  </c:pt>
                  <c:pt idx="22">
                    <c:v>Temporary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Permanent</c:v>
                  </c:pt>
                  <c:pt idx="26">
                    <c:v>Fixed Term</c:v>
                  </c:pt>
                  <c:pt idx="27">
                    <c:v>Fixed Term</c:v>
                  </c:pt>
                  <c:pt idx="28">
                    <c:v>Fixed Term</c:v>
                  </c:pt>
                  <c:pt idx="29">
                    <c:v>Fixed Term</c:v>
                  </c:pt>
                  <c:pt idx="30">
                    <c:v>Permanent</c:v>
                  </c:pt>
                  <c:pt idx="31">
                    <c:v>Fixed Term</c:v>
                  </c:pt>
                  <c:pt idx="32">
                    <c:v>Permanent</c:v>
                  </c:pt>
                  <c:pt idx="33">
                    <c:v>Fixed Term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Temporary</c:v>
                  </c:pt>
                  <c:pt idx="39">
                    <c:v>Fixed Term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Temporary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Temporary</c:v>
                  </c:pt>
                  <c:pt idx="48">
                    <c:v>Fixed Term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Temporary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Temporary</c:v>
                  </c:pt>
                  <c:pt idx="55">
                    <c:v>Permanent</c:v>
                  </c:pt>
                  <c:pt idx="56">
                    <c:v>Temporary</c:v>
                  </c:pt>
                  <c:pt idx="57">
                    <c:v>Fixed Term</c:v>
                  </c:pt>
                  <c:pt idx="58">
                    <c:v>Permanent</c:v>
                  </c:pt>
                  <c:pt idx="59">
                    <c:v>Temporary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Temporary</c:v>
                  </c:pt>
                  <c:pt idx="65">
                    <c:v>Permanent</c:v>
                  </c:pt>
                  <c:pt idx="66">
                    <c:v>Fixed Term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Fixed Term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Fixed Term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Temporary</c:v>
                  </c:pt>
                  <c:pt idx="76">
                    <c:v>Permanent</c:v>
                  </c:pt>
                  <c:pt idx="77">
                    <c:v>Fixed Term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Temporary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Temporary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Fixed Term</c:v>
                  </c:pt>
                  <c:pt idx="99">
                    <c:v>Temporary</c:v>
                  </c:pt>
                  <c:pt idx="100">
                    <c:v>Fixed Term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Fixed Term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Fixed Term</c:v>
                  </c:pt>
                  <c:pt idx="116">
                    <c:v>Permanent</c:v>
                  </c:pt>
                  <c:pt idx="117">
                    <c:v>Temporary</c:v>
                  </c:pt>
                  <c:pt idx="118">
                    <c:v>Fixed Term</c:v>
                  </c:pt>
                  <c:pt idx="119">
                    <c:v>Temporary</c:v>
                  </c:pt>
                  <c:pt idx="120">
                    <c:v>Permanent</c:v>
                  </c:pt>
                  <c:pt idx="121">
                    <c:v>Temporary</c:v>
                  </c:pt>
                  <c:pt idx="122">
                    <c:v>Permanent</c:v>
                  </c:pt>
                  <c:pt idx="123">
                    <c:v>Permanent</c:v>
                  </c:pt>
                  <c:pt idx="124">
                    <c:v>Permanent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Temporary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Permanent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Fixed Term</c:v>
                  </c:pt>
                  <c:pt idx="137">
                    <c:v>Temporary</c:v>
                  </c:pt>
                  <c:pt idx="138">
                    <c:v>Temporary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Fixed Term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Permanent</c:v>
                  </c:pt>
                  <c:pt idx="148">
                    <c:v>(blank)</c:v>
                  </c:pt>
                  <c:pt idx="149">
                    <c:v>Permanent</c:v>
                  </c:pt>
                  <c:pt idx="150">
                    <c:v>Permanent</c:v>
                  </c:pt>
                  <c:pt idx="151">
                    <c:v>Permanent</c:v>
                  </c:pt>
                  <c:pt idx="152">
                    <c:v>Temporary</c:v>
                  </c:pt>
                  <c:pt idx="153">
                    <c:v>Temporary</c:v>
                  </c:pt>
                  <c:pt idx="154">
                    <c:v>Temporary</c:v>
                  </c:pt>
                  <c:pt idx="155">
                    <c:v>Temporary</c:v>
                  </c:pt>
                  <c:pt idx="156">
                    <c:v>Fixed Term</c:v>
                  </c:pt>
                  <c:pt idx="157">
                    <c:v>Permanent</c:v>
                  </c:pt>
                  <c:pt idx="158">
                    <c:v>Fixed Term</c:v>
                  </c:pt>
                  <c:pt idx="159">
                    <c:v>Temporary</c:v>
                  </c:pt>
                  <c:pt idx="160">
                    <c:v>Temporary</c:v>
                  </c:pt>
                  <c:pt idx="161">
                    <c:v>Permanent</c:v>
                  </c:pt>
                  <c:pt idx="162">
                    <c:v>Permanent</c:v>
                  </c:pt>
                  <c:pt idx="163">
                    <c:v>Temporary</c:v>
                  </c:pt>
                  <c:pt idx="164">
                    <c:v>Permanent</c:v>
                  </c:pt>
                  <c:pt idx="165">
                    <c:v>Fixed Term</c:v>
                  </c:pt>
                  <c:pt idx="166">
                    <c:v>Permanent</c:v>
                  </c:pt>
                  <c:pt idx="167">
                    <c:v>Permanent</c:v>
                  </c:pt>
                  <c:pt idx="168">
                    <c:v>Permanent</c:v>
                  </c:pt>
                  <c:pt idx="169">
                    <c:v>Temporary</c:v>
                  </c:pt>
                  <c:pt idx="170">
                    <c:v>Permanent</c:v>
                  </c:pt>
                  <c:pt idx="171">
                    <c:v>Permanent</c:v>
                  </c:pt>
                  <c:pt idx="172">
                    <c:v>Permanent</c:v>
                  </c:pt>
                  <c:pt idx="173">
                    <c:v>Temporary</c:v>
                  </c:pt>
                  <c:pt idx="174">
                    <c:v>Fixed Term</c:v>
                  </c:pt>
                  <c:pt idx="175">
                    <c:v>Permanent</c:v>
                  </c:pt>
                  <c:pt idx="176">
                    <c:v>Permanent</c:v>
                  </c:pt>
                  <c:pt idx="177">
                    <c:v>Fixed Term</c:v>
                  </c:pt>
                  <c:pt idx="178">
                    <c:v>Permanent</c:v>
                  </c:pt>
                  <c:pt idx="179">
                    <c:v>Permanent</c:v>
                  </c:pt>
                  <c:pt idx="180">
                    <c:v>(blank)</c:v>
                  </c:pt>
                  <c:pt idx="181">
                    <c:v>Permanent</c:v>
                  </c:pt>
                  <c:pt idx="182">
                    <c:v>Fixed Term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Fixed Term</c:v>
                  </c:pt>
                  <c:pt idx="186">
                    <c:v>Permanent</c:v>
                  </c:pt>
                  <c:pt idx="187">
                    <c:v>Permanent</c:v>
                  </c:pt>
                  <c:pt idx="188">
                    <c:v>Permanent</c:v>
                  </c:pt>
                  <c:pt idx="189">
                    <c:v>Permanent</c:v>
                  </c:pt>
                  <c:pt idx="190">
                    <c:v>Permanent</c:v>
                  </c:pt>
                  <c:pt idx="191">
                    <c:v>Fixed Term</c:v>
                  </c:pt>
                  <c:pt idx="192">
                    <c:v>Temporary</c:v>
                  </c:pt>
                  <c:pt idx="193">
                    <c:v>Temporary</c:v>
                  </c:pt>
                  <c:pt idx="194">
                    <c:v>Permanent</c:v>
                  </c:pt>
                  <c:pt idx="195">
                    <c:v>Permanent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Permanent</c:v>
                  </c:pt>
                  <c:pt idx="199">
                    <c:v>(blank)</c:v>
                  </c:pt>
                </c:lvl>
                <c:lvl>
                  <c:pt idx="0">
                    <c:v>12-11-2018</c:v>
                  </c:pt>
                  <c:pt idx="1">
                    <c:v>43504</c:v>
                  </c:pt>
                  <c:pt idx="2">
                    <c:v>43801</c:v>
                  </c:pt>
                  <c:pt idx="3">
                    <c:v>44011</c:v>
                  </c:pt>
                  <c:pt idx="4">
                    <c:v>43791</c:v>
                  </c:pt>
                  <c:pt idx="5">
                    <c:v>44223</c:v>
                  </c:pt>
                  <c:pt idx="6">
                    <c:v>30-08-2019</c:v>
                  </c:pt>
                  <c:pt idx="7">
                    <c:v>43700</c:v>
                  </c:pt>
                  <c:pt idx="8">
                    <c:v>43567</c:v>
                  </c:pt>
                  <c:pt idx="9">
                    <c:v>456478</c:v>
                  </c:pt>
                  <c:pt idx="10">
                    <c:v>19-07-2021</c:v>
                  </c:pt>
                  <c:pt idx="11">
                    <c:v>27-01-2020</c:v>
                  </c:pt>
                  <c:pt idx="12">
                    <c:v>26-06-2018</c:v>
                  </c:pt>
                  <c:pt idx="13">
                    <c:v>15-04-2019</c:v>
                  </c:pt>
                  <c:pt idx="14">
                    <c:v>44393</c:v>
                  </c:pt>
                  <c:pt idx="15">
                    <c:v>44077</c:v>
                  </c:pt>
                  <c:pt idx="16">
                    <c:v>27-12-2019</c:v>
                  </c:pt>
                  <c:pt idx="17">
                    <c:v>31-12-2018</c:v>
                  </c:pt>
                  <c:pt idx="18">
                    <c:v>43895</c:v>
                  </c:pt>
                  <c:pt idx="19">
                    <c:v>43846</c:v>
                  </c:pt>
                  <c:pt idx="20">
                    <c:v>44501</c:v>
                  </c:pt>
                  <c:pt idx="21">
                    <c:v>23-09-2021</c:v>
                  </c:pt>
                  <c:pt idx="22">
                    <c:v>43895</c:v>
                  </c:pt>
                  <c:pt idx="23">
                    <c:v>43602</c:v>
                  </c:pt>
                  <c:pt idx="24">
                    <c:v>29-10-2018</c:v>
                  </c:pt>
                  <c:pt idx="25">
                    <c:v>44425</c:v>
                  </c:pt>
                  <c:pt idx="26">
                    <c:v>26-11-2018</c:v>
                  </c:pt>
                  <c:pt idx="27">
                    <c:v>01-02-2019</c:v>
                  </c:pt>
                  <c:pt idx="28">
                    <c:v>43250</c:v>
                  </c:pt>
                  <c:pt idx="29">
                    <c:v>43563</c:v>
                  </c:pt>
                  <c:pt idx="30">
                    <c:v>43340</c:v>
                  </c:pt>
                  <c:pt idx="31">
                    <c:v>43280</c:v>
                  </c:pt>
                  <c:pt idx="32">
                    <c:v>43206</c:v>
                  </c:pt>
                  <c:pt idx="33">
                    <c:v>14-05-2019</c:v>
                  </c:pt>
                  <c:pt idx="34">
                    <c:v>11-05-2020</c:v>
                  </c:pt>
                  <c:pt idx="35">
                    <c:v>43710</c:v>
                  </c:pt>
                  <c:pt idx="36">
                    <c:v>03-01-2019</c:v>
                  </c:pt>
                  <c:pt idx="37">
                    <c:v>43725</c:v>
                  </c:pt>
                  <c:pt idx="38">
                    <c:v>43291</c:v>
                  </c:pt>
                  <c:pt idx="39">
                    <c:v>43305</c:v>
                  </c:pt>
                  <c:pt idx="40">
                    <c:v>43332</c:v>
                  </c:pt>
                  <c:pt idx="41">
                    <c:v>02-10-2019</c:v>
                  </c:pt>
                  <c:pt idx="42">
                    <c:v>02-04-2018</c:v>
                  </c:pt>
                  <c:pt idx="43">
                    <c:v>44494</c:v>
                  </c:pt>
                  <c:pt idx="44">
                    <c:v>43794</c:v>
                  </c:pt>
                  <c:pt idx="45">
                    <c:v>18-02-2019</c:v>
                  </c:pt>
                  <c:pt idx="46">
                    <c:v>43146</c:v>
                  </c:pt>
                  <c:pt idx="47">
                    <c:v>15-03-2021</c:v>
                  </c:pt>
                  <c:pt idx="48">
                    <c:v>43283</c:v>
                  </c:pt>
                  <c:pt idx="49">
                    <c:v>43916</c:v>
                  </c:pt>
                  <c:pt idx="50">
                    <c:v>16-07-2019</c:v>
                  </c:pt>
                  <c:pt idx="51">
                    <c:v>43311</c:v>
                  </c:pt>
                  <c:pt idx="52">
                    <c:v>12-02-2021</c:v>
                  </c:pt>
                  <c:pt idx="53">
                    <c:v>21-12-2020</c:v>
                  </c:pt>
                  <c:pt idx="54">
                    <c:v>22-05-2020</c:v>
                  </c:pt>
                  <c:pt idx="55">
                    <c:v>16-09-2019</c:v>
                  </c:pt>
                  <c:pt idx="56">
                    <c:v>43808</c:v>
                  </c:pt>
                  <c:pt idx="57">
                    <c:v>02-11-2018</c:v>
                  </c:pt>
                  <c:pt idx="58">
                    <c:v>18-02-2019</c:v>
                  </c:pt>
                  <c:pt idx="59">
                    <c:v>12-03-2018</c:v>
                  </c:pt>
                  <c:pt idx="60">
                    <c:v>26-03-2019</c:v>
                  </c:pt>
                  <c:pt idx="61">
                    <c:v>43390</c:v>
                  </c:pt>
                  <c:pt idx="62">
                    <c:v>43452</c:v>
                  </c:pt>
                  <c:pt idx="63">
                    <c:v>29-04-2021</c:v>
                  </c:pt>
                  <c:pt idx="64">
                    <c:v>13-11-2020</c:v>
                  </c:pt>
                  <c:pt idx="65">
                    <c:v>03-09-2018</c:v>
                  </c:pt>
                  <c:pt idx="66">
                    <c:v>27-05-2019</c:v>
                  </c:pt>
                  <c:pt idx="67">
                    <c:v>23-04-2018</c:v>
                  </c:pt>
                  <c:pt idx="68">
                    <c:v>44078</c:v>
                  </c:pt>
                  <c:pt idx="69">
                    <c:v>44473</c:v>
                  </c:pt>
                  <c:pt idx="70">
                    <c:v>26-06-2019</c:v>
                  </c:pt>
                  <c:pt idx="71">
                    <c:v>24-04-2020</c:v>
                  </c:pt>
                  <c:pt idx="72">
                    <c:v>43250</c:v>
                  </c:pt>
                  <c:pt idx="73">
                    <c:v>44004</c:v>
                  </c:pt>
                  <c:pt idx="74">
                    <c:v>44193</c:v>
                  </c:pt>
                  <c:pt idx="75">
                    <c:v>43972</c:v>
                  </c:pt>
                  <c:pt idx="76">
                    <c:v>18-03-2020</c:v>
                  </c:pt>
                  <c:pt idx="77">
                    <c:v>43563</c:v>
                  </c:pt>
                  <c:pt idx="78">
                    <c:v>13-01-2020</c:v>
                  </c:pt>
                  <c:pt idx="79">
                    <c:v>25-09-2019</c:v>
                  </c:pt>
                  <c:pt idx="80">
                    <c:v>43489</c:v>
                  </c:pt>
                  <c:pt idx="81">
                    <c:v>43390</c:v>
                  </c:pt>
                  <c:pt idx="82">
                    <c:v>43430</c:v>
                  </c:pt>
                  <c:pt idx="83">
                    <c:v>28-01-2019</c:v>
                  </c:pt>
                  <c:pt idx="84">
                    <c:v>43521</c:v>
                  </c:pt>
                  <c:pt idx="85">
                    <c:v>43538</c:v>
                  </c:pt>
                  <c:pt idx="86">
                    <c:v>04-10-2021</c:v>
                  </c:pt>
                  <c:pt idx="87">
                    <c:v>18-11-2019</c:v>
                  </c:pt>
                  <c:pt idx="88">
                    <c:v>16-09-2019</c:v>
                  </c:pt>
                  <c:pt idx="89">
                    <c:v>03-07-2019</c:v>
                  </c:pt>
                  <c:pt idx="90">
                    <c:v>43815</c:v>
                  </c:pt>
                  <c:pt idx="91">
                    <c:v>09-09-2019</c:v>
                  </c:pt>
                  <c:pt idx="92">
                    <c:v>30-04-2020</c:v>
                  </c:pt>
                  <c:pt idx="93">
                    <c:v>43452</c:v>
                  </c:pt>
                  <c:pt idx="94">
                    <c:v>12-08-2020</c:v>
                  </c:pt>
                  <c:pt idx="95">
                    <c:v>05-07-2021</c:v>
                  </c:pt>
                  <c:pt idx="96">
                    <c:v>43494</c:v>
                  </c:pt>
                  <c:pt idx="97">
                    <c:v>43669</c:v>
                  </c:pt>
                  <c:pt idx="98">
                    <c:v>43809</c:v>
                  </c:pt>
                  <c:pt idx="99">
                    <c:v>01-02-2021</c:v>
                  </c:pt>
                  <c:pt idx="100">
                    <c:v>10-02-2021</c:v>
                  </c:pt>
                  <c:pt idx="101">
                    <c:v>43874</c:v>
                  </c:pt>
                  <c:pt idx="102">
                    <c:v>43255</c:v>
                  </c:pt>
                  <c:pt idx="103">
                    <c:v>43416</c:v>
                  </c:pt>
                  <c:pt idx="104">
                    <c:v>07-12-2020</c:v>
                  </c:pt>
                  <c:pt idx="105">
                    <c:v>16-10-2020</c:v>
                  </c:pt>
                  <c:pt idx="106">
                    <c:v>43508</c:v>
                  </c:pt>
                  <c:pt idx="107">
                    <c:v>44203</c:v>
                  </c:pt>
                  <c:pt idx="108">
                    <c:v>19-07-2019</c:v>
                  </c:pt>
                  <c:pt idx="109">
                    <c:v>25-01-2021</c:v>
                  </c:pt>
                  <c:pt idx="110">
                    <c:v>24-11-2020</c:v>
                  </c:pt>
                  <c:pt idx="111">
                    <c:v>43397</c:v>
                  </c:pt>
                  <c:pt idx="112">
                    <c:v>44288</c:v>
                  </c:pt>
                  <c:pt idx="113">
                    <c:v>05-02-2018</c:v>
                  </c:pt>
                  <c:pt idx="114">
                    <c:v>11-05-2020</c:v>
                  </c:pt>
                  <c:pt idx="115">
                    <c:v>04-02-2019</c:v>
                  </c:pt>
                  <c:pt idx="116">
                    <c:v>22-02-2021</c:v>
                  </c:pt>
                  <c:pt idx="117">
                    <c:v>27-07-2020</c:v>
                  </c:pt>
                  <c:pt idx="118">
                    <c:v>44067</c:v>
                  </c:pt>
                  <c:pt idx="119">
                    <c:v>18-04-2019</c:v>
                  </c:pt>
                  <c:pt idx="120">
                    <c:v>44011</c:v>
                  </c:pt>
                  <c:pt idx="121">
                    <c:v>43633</c:v>
                  </c:pt>
                  <c:pt idx="122">
                    <c:v>44285</c:v>
                  </c:pt>
                  <c:pt idx="123">
                    <c:v>43152</c:v>
                  </c:pt>
                  <c:pt idx="124">
                    <c:v>27-12-2019</c:v>
                  </c:pt>
                  <c:pt idx="125">
                    <c:v>27-01-2020</c:v>
                  </c:pt>
                  <c:pt idx="126">
                    <c:v>43682</c:v>
                  </c:pt>
                  <c:pt idx="127">
                    <c:v>25-10-2019</c:v>
                  </c:pt>
                  <c:pt idx="128">
                    <c:v>44383</c:v>
                  </c:pt>
                  <c:pt idx="129">
                    <c:v>26-08-2021</c:v>
                  </c:pt>
                  <c:pt idx="130">
                    <c:v>43164</c:v>
                  </c:pt>
                  <c:pt idx="131">
                    <c:v>25-11-2019</c:v>
                  </c:pt>
                  <c:pt idx="132">
                    <c:v>08-01-2019</c:v>
                  </c:pt>
                  <c:pt idx="133">
                    <c:v>18-10-2021</c:v>
                  </c:pt>
                  <c:pt idx="134">
                    <c:v>44502</c:v>
                  </c:pt>
                  <c:pt idx="135">
                    <c:v>19-04-2021</c:v>
                  </c:pt>
                  <c:pt idx="136">
                    <c:v>43272</c:v>
                  </c:pt>
                  <c:pt idx="137">
                    <c:v>43949</c:v>
                  </c:pt>
                  <c:pt idx="138">
                    <c:v>30-11-2018</c:v>
                  </c:pt>
                  <c:pt idx="139">
                    <c:v>24-12-2019</c:v>
                  </c:pt>
                  <c:pt idx="140">
                    <c:v>43643</c:v>
                  </c:pt>
                  <c:pt idx="141">
                    <c:v>07-06-2018</c:v>
                  </c:pt>
                  <c:pt idx="142">
                    <c:v>43584</c:v>
                  </c:pt>
                  <c:pt idx="143">
                    <c:v>05-03-2018</c:v>
                  </c:pt>
                  <c:pt idx="144">
                    <c:v>29-01-2019</c:v>
                  </c:pt>
                  <c:pt idx="145">
                    <c:v>05-05-2020</c:v>
                  </c:pt>
                  <c:pt idx="146">
                    <c:v>10-08-2020</c:v>
                  </c:pt>
                  <c:pt idx="147">
                    <c:v>14-11-2018</c:v>
                  </c:pt>
                  <c:pt idx="148">
                    <c:v>19-02-1930</c:v>
                  </c:pt>
                  <c:pt idx="149">
                    <c:v>28-12-2020</c:v>
                  </c:pt>
                  <c:pt idx="150">
                    <c:v>43392</c:v>
                  </c:pt>
                  <c:pt idx="151">
                    <c:v>44393</c:v>
                  </c:pt>
                  <c:pt idx="152">
                    <c:v>16-09-2020</c:v>
                  </c:pt>
                  <c:pt idx="153">
                    <c:v>12-03-2018</c:v>
                  </c:pt>
                  <c:pt idx="154">
                    <c:v>43234</c:v>
                  </c:pt>
                  <c:pt idx="155">
                    <c:v>30-03-2021</c:v>
                  </c:pt>
                  <c:pt idx="156">
                    <c:v>44195</c:v>
                  </c:pt>
                  <c:pt idx="157">
                    <c:v>43902</c:v>
                  </c:pt>
                  <c:pt idx="158">
                    <c:v>43458</c:v>
                  </c:pt>
                  <c:pt idx="159">
                    <c:v>01-10-2018</c:v>
                  </c:pt>
                  <c:pt idx="160">
                    <c:v>10-12-2018</c:v>
                  </c:pt>
                  <c:pt idx="161">
                    <c:v>43839</c:v>
                  </c:pt>
                  <c:pt idx="162">
                    <c:v>43943</c:v>
                  </c:pt>
                  <c:pt idx="163">
                    <c:v>44357</c:v>
                  </c:pt>
                  <c:pt idx="164">
                    <c:v>30-09-2020</c:v>
                  </c:pt>
                  <c:pt idx="165">
                    <c:v>43430</c:v>
                  </c:pt>
                  <c:pt idx="166">
                    <c:v>15-04-2020</c:v>
                  </c:pt>
                  <c:pt idx="167">
                    <c:v>29-04-2020</c:v>
                  </c:pt>
                  <c:pt idx="168">
                    <c:v>44062</c:v>
                  </c:pt>
                  <c:pt idx="169">
                    <c:v>01-10-2018</c:v>
                  </c:pt>
                  <c:pt idx="170">
                    <c:v>43521</c:v>
                  </c:pt>
                  <c:pt idx="171">
                    <c:v>10-08-2020</c:v>
                  </c:pt>
                  <c:pt idx="172">
                    <c:v>43416</c:v>
                  </c:pt>
                  <c:pt idx="173">
                    <c:v>29-01-2018</c:v>
                  </c:pt>
                  <c:pt idx="174">
                    <c:v>43458</c:v>
                  </c:pt>
                  <c:pt idx="175">
                    <c:v>13-08-2018</c:v>
                  </c:pt>
                  <c:pt idx="176">
                    <c:v>08-07-2019</c:v>
                  </c:pt>
                  <c:pt idx="177">
                    <c:v>26-02-2020</c:v>
                  </c:pt>
                  <c:pt idx="178">
                    <c:v>21-10-2019</c:v>
                  </c:pt>
                  <c:pt idx="179">
                    <c:v>44019</c:v>
                  </c:pt>
                  <c:pt idx="180">
                    <c:v>02-03-2019</c:v>
                  </c:pt>
                  <c:pt idx="181">
                    <c:v>43466</c:v>
                  </c:pt>
                  <c:pt idx="182">
                    <c:v>43258</c:v>
                  </c:pt>
                  <c:pt idx="183">
                    <c:v>10-04-2020</c:v>
                  </c:pt>
                  <c:pt idx="184">
                    <c:v>11-06-2021</c:v>
                  </c:pt>
                  <c:pt idx="185">
                    <c:v>29-08-2019</c:v>
                  </c:pt>
                  <c:pt idx="186">
                    <c:v>43914</c:v>
                  </c:pt>
                  <c:pt idx="187">
                    <c:v>44431</c:v>
                  </c:pt>
                  <c:pt idx="188">
                    <c:v>43504</c:v>
                  </c:pt>
                  <c:pt idx="189">
                    <c:v>43822</c:v>
                  </c:pt>
                  <c:pt idx="190">
                    <c:v>43297</c:v>
                  </c:pt>
                  <c:pt idx="191">
                    <c:v>12-10-2020</c:v>
                  </c:pt>
                  <c:pt idx="192">
                    <c:v>43972</c:v>
                  </c:pt>
                  <c:pt idx="193">
                    <c:v>43808</c:v>
                  </c:pt>
                  <c:pt idx="194">
                    <c:v>44431</c:v>
                  </c:pt>
                  <c:pt idx="195">
                    <c:v>43794</c:v>
                  </c:pt>
                  <c:pt idx="196">
                    <c:v>44221</c:v>
                  </c:pt>
                  <c:pt idx="197">
                    <c:v>43397</c:v>
                  </c:pt>
                  <c:pt idx="198">
                    <c:v>24-12-2019</c:v>
                  </c:pt>
                  <c:pt idx="199">
                    <c:v>(blank)</c:v>
                  </c:pt>
                </c:lvl>
                <c:lvl>
                  <c:pt idx="0">
                    <c:v>NULL</c:v>
                  </c:pt>
                  <c:pt idx="1">
                    <c:v>Research and Development</c:v>
                  </c:pt>
                  <c:pt idx="2">
                    <c:v>Services</c:v>
                  </c:pt>
                  <c:pt idx="3">
                    <c:v>Legal</c:v>
                  </c:pt>
                  <c:pt idx="4">
                    <c:v>Services</c:v>
                  </c:pt>
                  <c:pt idx="5">
                    <c:v>Accounting</c:v>
                  </c:pt>
                  <c:pt idx="6">
                    <c:v>Training</c:v>
                  </c:pt>
                  <c:pt idx="7">
                    <c:v>Sales</c:v>
                  </c:pt>
                  <c:pt idx="8">
                    <c:v>Accounting</c:v>
                  </c:pt>
                  <c:pt idx="9">
                    <c:v>Marketing </c:v>
                  </c:pt>
                  <c:pt idx="10">
                    <c:v>Training</c:v>
                  </c:pt>
                  <c:pt idx="11">
                    <c:v>Engineering</c:v>
                  </c:pt>
                  <c:pt idx="12">
                    <c:v>Accounting</c:v>
                  </c:pt>
                  <c:pt idx="13">
                    <c:v>Human Resources</c:v>
                  </c:pt>
                  <c:pt idx="14">
                    <c:v>Product Management</c:v>
                  </c:pt>
                  <c:pt idx="15">
                    <c:v>Accounting</c:v>
                  </c:pt>
                  <c:pt idx="16">
                    <c:v>Business Development</c:v>
                  </c:pt>
                  <c:pt idx="17">
                    <c:v>Business Development</c:v>
                  </c:pt>
                  <c:pt idx="18">
                    <c:v>Services</c:v>
                  </c:pt>
                  <c:pt idx="19">
                    <c:v>Research and Development</c:v>
                  </c:pt>
                  <c:pt idx="20">
                    <c:v>Research and Development</c:v>
                  </c:pt>
                  <c:pt idx="21">
                    <c:v>Legal</c:v>
                  </c:pt>
                  <c:pt idx="22">
                    <c:v>Services</c:v>
                  </c:pt>
                  <c:pt idx="23">
                    <c:v>Legal</c:v>
                  </c:pt>
                  <c:pt idx="24">
                    <c:v>Product Management</c:v>
                  </c:pt>
                  <c:pt idx="25">
                    <c:v>Engineering</c:v>
                  </c:pt>
                  <c:pt idx="26">
                    <c:v>Human Resources</c:v>
                  </c:pt>
                  <c:pt idx="27">
                    <c:v>Marketing</c:v>
                  </c:pt>
                  <c:pt idx="28">
                    <c:v>Training</c:v>
                  </c:pt>
                  <c:pt idx="29">
                    <c:v>Product Management</c:v>
                  </c:pt>
                  <c:pt idx="30">
                    <c:v>Accounting</c:v>
                  </c:pt>
                  <c:pt idx="31">
                    <c:v>Legal</c:v>
                  </c:pt>
                  <c:pt idx="32">
                    <c:v>Services</c:v>
                  </c:pt>
                  <c:pt idx="33">
                    <c:v>Engineering</c:v>
                  </c:pt>
                  <c:pt idx="34">
                    <c:v>Product Management</c:v>
                  </c:pt>
                  <c:pt idx="35">
                    <c:v>Business Development</c:v>
                  </c:pt>
                  <c:pt idx="36">
                    <c:v>Business Development</c:v>
                  </c:pt>
                  <c:pt idx="37">
                    <c:v>Product Management</c:v>
                  </c:pt>
                  <c:pt idx="38">
                    <c:v>Engineering</c:v>
                  </c:pt>
                  <c:pt idx="39">
                    <c:v>Accounting</c:v>
                  </c:pt>
                  <c:pt idx="40">
                    <c:v>Sales</c:v>
                  </c:pt>
                  <c:pt idx="41">
                    <c:v>Services</c:v>
                  </c:pt>
                  <c:pt idx="42">
                    <c:v>Training</c:v>
                  </c:pt>
                  <c:pt idx="43">
                    <c:v>Sales</c:v>
                  </c:pt>
                  <c:pt idx="44">
                    <c:v>Product Management</c:v>
                  </c:pt>
                  <c:pt idx="45">
                    <c:v>Product Management</c:v>
                  </c:pt>
                  <c:pt idx="46">
                    <c:v>Services</c:v>
                  </c:pt>
                  <c:pt idx="47">
                    <c:v>Legal</c:v>
                  </c:pt>
                  <c:pt idx="48">
                    <c:v>Support</c:v>
                  </c:pt>
                  <c:pt idx="49">
                    <c:v>Legal</c:v>
                  </c:pt>
                  <c:pt idx="50">
                    <c:v>Engineering</c:v>
                  </c:pt>
                  <c:pt idx="51">
                    <c:v>Product Management</c:v>
                  </c:pt>
                  <c:pt idx="52">
                    <c:v>Product Management</c:v>
                  </c:pt>
                  <c:pt idx="53">
                    <c:v>Product Management</c:v>
                  </c:pt>
                  <c:pt idx="54">
                    <c:v>Engineering</c:v>
                  </c:pt>
                  <c:pt idx="55">
                    <c:v>Support</c:v>
                  </c:pt>
                  <c:pt idx="56">
                    <c:v>Training</c:v>
                  </c:pt>
                  <c:pt idx="57">
                    <c:v>Product Management</c:v>
                  </c:pt>
                  <c:pt idx="58">
                    <c:v>Product Management</c:v>
                  </c:pt>
                  <c:pt idx="59">
                    <c:v>Training</c:v>
                  </c:pt>
                  <c:pt idx="60">
                    <c:v>Accounting</c:v>
                  </c:pt>
                  <c:pt idx="61">
                    <c:v>Services</c:v>
                  </c:pt>
                  <c:pt idx="62">
                    <c:v>Support</c:v>
                  </c:pt>
                  <c:pt idx="63">
                    <c:v>Training</c:v>
                  </c:pt>
                  <c:pt idx="64">
                    <c:v>Legal</c:v>
                  </c:pt>
                  <c:pt idx="65">
                    <c:v>Business Development</c:v>
                  </c:pt>
                  <c:pt idx="66">
                    <c:v>Human Resources</c:v>
                  </c:pt>
                  <c:pt idx="67">
                    <c:v>Services</c:v>
                  </c:pt>
                  <c:pt idx="68">
                    <c:v>Human Resources</c:v>
                  </c:pt>
                  <c:pt idx="69">
                    <c:v>Legal</c:v>
                  </c:pt>
                  <c:pt idx="70">
                    <c:v>Marketing</c:v>
                  </c:pt>
                  <c:pt idx="71">
                    <c:v>NULL</c:v>
                  </c:pt>
                  <c:pt idx="72">
                    <c:v>Training</c:v>
                  </c:pt>
                  <c:pt idx="73">
                    <c:v>Product Management</c:v>
                  </c:pt>
                  <c:pt idx="74">
                    <c:v>NULL</c:v>
                  </c:pt>
                  <c:pt idx="75">
                    <c:v>Business Development</c:v>
                  </c:pt>
                  <c:pt idx="76">
                    <c:v>Accounting</c:v>
                  </c:pt>
                  <c:pt idx="77">
                    <c:v>Product Management</c:v>
                  </c:pt>
                  <c:pt idx="78">
                    <c:v>Business Development</c:v>
                  </c:pt>
                  <c:pt idx="79">
                    <c:v>Support</c:v>
                  </c:pt>
                  <c:pt idx="80">
                    <c:v>Research and Development</c:v>
                  </c:pt>
                  <c:pt idx="81">
                    <c:v>Services</c:v>
                  </c:pt>
                  <c:pt idx="82">
                    <c:v>Human Resources</c:v>
                  </c:pt>
                  <c:pt idx="83">
                    <c:v>Marketing</c:v>
                  </c:pt>
                  <c:pt idx="84">
                    <c:v>Engineering</c:v>
                  </c:pt>
                  <c:pt idx="85">
                    <c:v>Research and Development</c:v>
                  </c:pt>
                  <c:pt idx="86">
                    <c:v>Sales</c:v>
                  </c:pt>
                  <c:pt idx="87">
                    <c:v>Business Development</c:v>
                  </c:pt>
                  <c:pt idx="88">
                    <c:v>Support</c:v>
                  </c:pt>
                  <c:pt idx="89">
                    <c:v>Marketing</c:v>
                  </c:pt>
                  <c:pt idx="90">
                    <c:v>Support</c:v>
                  </c:pt>
                  <c:pt idx="91">
                    <c:v>Support</c:v>
                  </c:pt>
                  <c:pt idx="92">
                    <c:v>Marketing</c:v>
                  </c:pt>
                  <c:pt idx="93">
                    <c:v>Support</c:v>
                  </c:pt>
                  <c:pt idx="94">
                    <c:v>NULL</c:v>
                  </c:pt>
                  <c:pt idx="95">
                    <c:v>Legal</c:v>
                  </c:pt>
                  <c:pt idx="96">
                    <c:v>Business Development</c:v>
                  </c:pt>
                  <c:pt idx="97">
                    <c:v>Support</c:v>
                  </c:pt>
                  <c:pt idx="98">
                    <c:v>Engineering</c:v>
                  </c:pt>
                  <c:pt idx="99">
                    <c:v>Legal</c:v>
                  </c:pt>
                  <c:pt idx="100">
                    <c:v>NULL</c:v>
                  </c:pt>
                  <c:pt idx="101">
                    <c:v>Product Management</c:v>
                  </c:pt>
                  <c:pt idx="102">
                    <c:v>Legal</c:v>
                  </c:pt>
                  <c:pt idx="103">
                    <c:v>NULL</c:v>
                  </c:pt>
                  <c:pt idx="104">
                    <c:v>Support</c:v>
                  </c:pt>
                  <c:pt idx="105">
                    <c:v>Engineering</c:v>
                  </c:pt>
                  <c:pt idx="106">
                    <c:v>Sales</c:v>
                  </c:pt>
                  <c:pt idx="107">
                    <c:v>Research and Development</c:v>
                  </c:pt>
                  <c:pt idx="108">
                    <c:v>Services</c:v>
                  </c:pt>
                  <c:pt idx="109">
                    <c:v>Engineering</c:v>
                  </c:pt>
                  <c:pt idx="110">
                    <c:v>Support</c:v>
                  </c:pt>
                  <c:pt idx="111">
                    <c:v>Accounting</c:v>
                  </c:pt>
                  <c:pt idx="112">
                    <c:v>Accounting</c:v>
                  </c:pt>
                  <c:pt idx="113">
                    <c:v>Business Development</c:v>
                  </c:pt>
                  <c:pt idx="114">
                    <c:v>Product Management</c:v>
                  </c:pt>
                  <c:pt idx="115">
                    <c:v>Research and Development</c:v>
                  </c:pt>
                  <c:pt idx="116">
                    <c:v>Training</c:v>
                  </c:pt>
                  <c:pt idx="117">
                    <c:v>Training</c:v>
                  </c:pt>
                  <c:pt idx="118">
                    <c:v>Support</c:v>
                  </c:pt>
                  <c:pt idx="119">
                    <c:v>Accounting</c:v>
                  </c:pt>
                  <c:pt idx="120">
                    <c:v>Legal</c:v>
                  </c:pt>
                  <c:pt idx="121">
                    <c:v>Training</c:v>
                  </c:pt>
                  <c:pt idx="122">
                    <c:v>Human Resources</c:v>
                  </c:pt>
                  <c:pt idx="123">
                    <c:v>Marketing</c:v>
                  </c:pt>
                  <c:pt idx="124">
                    <c:v>Business Development</c:v>
                  </c:pt>
                  <c:pt idx="125">
                    <c:v>Research and Development</c:v>
                  </c:pt>
                  <c:pt idx="126">
                    <c:v>Legal</c:v>
                  </c:pt>
                  <c:pt idx="127">
                    <c:v>Support</c:v>
                  </c:pt>
                  <c:pt idx="128">
                    <c:v>Human Resources</c:v>
                  </c:pt>
                  <c:pt idx="129">
                    <c:v>Sales</c:v>
                  </c:pt>
                  <c:pt idx="130">
                    <c:v>Training</c:v>
                  </c:pt>
                  <c:pt idx="131">
                    <c:v>Product Management</c:v>
                  </c:pt>
                  <c:pt idx="132">
                    <c:v>Human Resources</c:v>
                  </c:pt>
                  <c:pt idx="133">
                    <c:v>Services</c:v>
                  </c:pt>
                  <c:pt idx="134">
                    <c:v>Support</c:v>
                  </c:pt>
                  <c:pt idx="135">
                    <c:v>Business Development</c:v>
                  </c:pt>
                  <c:pt idx="136">
                    <c:v>Training</c:v>
                  </c:pt>
                  <c:pt idx="137">
                    <c:v>Training</c:v>
                  </c:pt>
                  <c:pt idx="138">
                    <c:v>Product Management</c:v>
                  </c:pt>
                  <c:pt idx="139">
                    <c:v>Training</c:v>
                  </c:pt>
                  <c:pt idx="140">
                    <c:v>Marketing</c:v>
                  </c:pt>
                  <c:pt idx="141">
                    <c:v>Marketing</c:v>
                  </c:pt>
                  <c:pt idx="142">
                    <c:v>Services</c:v>
                  </c:pt>
                  <c:pt idx="143">
                    <c:v>Training</c:v>
                  </c:pt>
                  <c:pt idx="144">
                    <c:v>Services</c:v>
                  </c:pt>
                  <c:pt idx="145">
                    <c:v>Legal</c:v>
                  </c:pt>
                  <c:pt idx="146">
                    <c:v>Business Development</c:v>
                  </c:pt>
                  <c:pt idx="147">
                    <c:v>Research and Development</c:v>
                  </c:pt>
                  <c:pt idx="148">
                    <c:v>Services</c:v>
                  </c:pt>
                  <c:pt idx="149">
                    <c:v>Legal</c:v>
                  </c:pt>
                  <c:pt idx="150">
                    <c:v>Business Development</c:v>
                  </c:pt>
                  <c:pt idx="151">
                    <c:v>Legal</c:v>
                  </c:pt>
                  <c:pt idx="152">
                    <c:v>Marketing</c:v>
                  </c:pt>
                  <c:pt idx="153">
                    <c:v>Support</c:v>
                  </c:pt>
                  <c:pt idx="154">
                    <c:v>Legal</c:v>
                  </c:pt>
                  <c:pt idx="155">
                    <c:v>Human Resources</c:v>
                  </c:pt>
                  <c:pt idx="156">
                    <c:v>Business Development</c:v>
                  </c:pt>
                  <c:pt idx="157">
                    <c:v>Services</c:v>
                  </c:pt>
                  <c:pt idx="158">
                    <c:v>Accounting</c:v>
                  </c:pt>
                  <c:pt idx="159">
                    <c:v>Accounting</c:v>
                  </c:pt>
                  <c:pt idx="160">
                    <c:v>Engineering</c:v>
                  </c:pt>
                  <c:pt idx="161">
                    <c:v>Research and Development</c:v>
                  </c:pt>
                  <c:pt idx="162">
                    <c:v>Sales</c:v>
                  </c:pt>
                  <c:pt idx="163">
                    <c:v>Support</c:v>
                  </c:pt>
                  <c:pt idx="164">
                    <c:v>Human Resources</c:v>
                  </c:pt>
                  <c:pt idx="165">
                    <c:v>Engineering</c:v>
                  </c:pt>
                  <c:pt idx="166">
                    <c:v>Human Resources</c:v>
                  </c:pt>
                  <c:pt idx="167">
                    <c:v>Business Development</c:v>
                  </c:pt>
                  <c:pt idx="168">
                    <c:v>Marketing</c:v>
                  </c:pt>
                  <c:pt idx="169">
                    <c:v>Accounting</c:v>
                  </c:pt>
                  <c:pt idx="170">
                    <c:v>Accounting</c:v>
                  </c:pt>
                  <c:pt idx="171">
                    <c:v>Business Development</c:v>
                  </c:pt>
                  <c:pt idx="172">
                    <c:v>Accounting</c:v>
                  </c:pt>
                  <c:pt idx="173">
                    <c:v>Research and Development</c:v>
                  </c:pt>
                  <c:pt idx="174">
                    <c:v>Accounting</c:v>
                  </c:pt>
                  <c:pt idx="175">
                    <c:v>Accounting</c:v>
                  </c:pt>
                  <c:pt idx="176">
                    <c:v>NULL</c:v>
                  </c:pt>
                  <c:pt idx="177">
                    <c:v>Business Development</c:v>
                  </c:pt>
                  <c:pt idx="178">
                    <c:v>NULL</c:v>
                  </c:pt>
                  <c:pt idx="179">
                    <c:v>Services</c:v>
                  </c:pt>
                  <c:pt idx="180">
                    <c:v>Engineering </c:v>
                  </c:pt>
                  <c:pt idx="181">
                    <c:v>Research and Development</c:v>
                  </c:pt>
                  <c:pt idx="182">
                    <c:v>Training</c:v>
                  </c:pt>
                  <c:pt idx="183">
                    <c:v>Research and Development</c:v>
                  </c:pt>
                  <c:pt idx="184">
                    <c:v>Engineering</c:v>
                  </c:pt>
                  <c:pt idx="185">
                    <c:v>Business Development</c:v>
                  </c:pt>
                  <c:pt idx="186">
                    <c:v>Business Development</c:v>
                  </c:pt>
                  <c:pt idx="187">
                    <c:v>Research and Development</c:v>
                  </c:pt>
                  <c:pt idx="188">
                    <c:v>Research and Development</c:v>
                  </c:pt>
                  <c:pt idx="189">
                    <c:v>Support</c:v>
                  </c:pt>
                  <c:pt idx="190">
                    <c:v>Accounting</c:v>
                  </c:pt>
                  <c:pt idx="191">
                    <c:v>Sales</c:v>
                  </c:pt>
                  <c:pt idx="192">
                    <c:v>Business Development</c:v>
                  </c:pt>
                  <c:pt idx="193">
                    <c:v>Training</c:v>
                  </c:pt>
                  <c:pt idx="194">
                    <c:v>Accounting</c:v>
                  </c:pt>
                  <c:pt idx="195">
                    <c:v>Human Resources</c:v>
                  </c:pt>
                  <c:pt idx="196">
                    <c:v>Legal</c:v>
                  </c:pt>
                  <c:pt idx="197">
                    <c:v>Sales</c:v>
                  </c:pt>
                  <c:pt idx="198">
                    <c:v>Training</c:v>
                  </c:pt>
                  <c:pt idx="199">
                    <c:v>(blank)</c:v>
                  </c:pt>
                </c:lvl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Female</c:v>
                  </c:pt>
                  <c:pt idx="11">
                    <c:v>Female</c:v>
                  </c:pt>
                  <c:pt idx="12">
                    <c:v>Female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Male</c:v>
                  </c:pt>
                  <c:pt idx="19">
                    <c:v>Female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Male</c:v>
                  </c:pt>
                  <c:pt idx="23">
                    <c:v>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Female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Female</c:v>
                  </c:pt>
                  <c:pt idx="51">
                    <c:v>Female</c:v>
                  </c:pt>
                  <c:pt idx="52">
                    <c:v>Male</c:v>
                  </c:pt>
                  <c:pt idx="53">
                    <c:v>Female</c:v>
                  </c:pt>
                  <c:pt idx="54">
                    <c:v>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Female</c:v>
                  </c:pt>
                  <c:pt idx="58">
                    <c:v>Female</c:v>
                  </c:pt>
                  <c:pt idx="59">
                    <c:v>Female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Female</c:v>
                  </c:pt>
                  <c:pt idx="64">
                    <c:v>Female 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Female</c:v>
                  </c:pt>
                  <c:pt idx="68">
                    <c:v>Female</c:v>
                  </c:pt>
                  <c:pt idx="69">
                    <c:v>Female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Female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Male</c:v>
                  </c:pt>
                  <c:pt idx="94">
                    <c:v>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Female</c:v>
                  </c:pt>
                  <c:pt idx="98">
                    <c:v>Male</c:v>
                  </c:pt>
                  <c:pt idx="99">
                    <c:v>Male</c:v>
                  </c:pt>
                  <c:pt idx="100">
                    <c:v>Female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Female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Female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Female</c:v>
                  </c:pt>
                  <c:pt idx="111">
                    <c:v>Female</c:v>
                  </c:pt>
                  <c:pt idx="112">
                    <c:v>Male</c:v>
                  </c:pt>
                  <c:pt idx="113">
                    <c:v>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Female</c:v>
                  </c:pt>
                  <c:pt idx="119">
                    <c:v>Male</c:v>
                  </c:pt>
                  <c:pt idx="120">
                    <c:v>Female</c:v>
                  </c:pt>
                  <c:pt idx="121">
                    <c:v>Female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Male</c:v>
                  </c:pt>
                  <c:pt idx="125">
                    <c:v>Male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Male</c:v>
                  </c:pt>
                  <c:pt idx="129">
                    <c:v>Male</c:v>
                  </c:pt>
                  <c:pt idx="130">
                    <c:v>Female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Female</c:v>
                  </c:pt>
                  <c:pt idx="134">
                    <c:v>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Female</c:v>
                  </c:pt>
                  <c:pt idx="138">
                    <c:v>Female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Male</c:v>
                  </c:pt>
                  <c:pt idx="146">
                    <c:v>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Female</c:v>
                  </c:pt>
                  <c:pt idx="155">
                    <c:v>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Female</c:v>
                  </c:pt>
                  <c:pt idx="159">
                    <c:v>Female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Female</c:v>
                  </c:pt>
                  <c:pt idx="163">
                    <c:v>Male</c:v>
                  </c:pt>
                  <c:pt idx="164">
                    <c:v>Male</c:v>
                  </c:pt>
                  <c:pt idx="165">
                    <c:v>Male</c:v>
                  </c:pt>
                  <c:pt idx="166">
                    <c:v>Female</c:v>
                  </c:pt>
                  <c:pt idx="167">
                    <c:v>Male</c:v>
                  </c:pt>
                  <c:pt idx="168">
                    <c:v>Female</c:v>
                  </c:pt>
                  <c:pt idx="169">
                    <c:v>Female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Male</c:v>
                  </c:pt>
                  <c:pt idx="173">
                    <c:v>Male</c:v>
                  </c:pt>
                  <c:pt idx="174">
                    <c:v>Female</c:v>
                  </c:pt>
                  <c:pt idx="175">
                    <c:v>Male</c:v>
                  </c:pt>
                  <c:pt idx="176">
                    <c:v>Female</c:v>
                  </c:pt>
                  <c:pt idx="177">
                    <c:v>Female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Male</c:v>
                  </c:pt>
                  <c:pt idx="181">
                    <c:v>Male</c:v>
                  </c:pt>
                  <c:pt idx="182">
                    <c:v>Female</c:v>
                  </c:pt>
                  <c:pt idx="183">
                    <c:v>Female</c:v>
                  </c:pt>
                  <c:pt idx="184">
                    <c:v>Male</c:v>
                  </c:pt>
                  <c:pt idx="185">
                    <c:v>Female</c:v>
                  </c:pt>
                  <c:pt idx="186">
                    <c:v>Male</c:v>
                  </c:pt>
                  <c:pt idx="187">
                    <c:v>Female</c:v>
                  </c:pt>
                  <c:pt idx="188">
                    <c:v>Female</c:v>
                  </c:pt>
                  <c:pt idx="189">
                    <c:v>Female</c:v>
                  </c:pt>
                  <c:pt idx="190">
                    <c:v>Female</c:v>
                  </c:pt>
                  <c:pt idx="191">
                    <c:v>Female</c:v>
                  </c:pt>
                  <c:pt idx="192">
                    <c:v>Male</c:v>
                  </c:pt>
                  <c:pt idx="193">
                    <c:v>Male</c:v>
                  </c:pt>
                  <c:pt idx="194">
                    <c:v>Male</c:v>
                  </c:pt>
                  <c:pt idx="195">
                    <c:v>Female</c:v>
                  </c:pt>
                  <c:pt idx="196">
                    <c:v>Male</c:v>
                  </c:pt>
                  <c:pt idx="197">
                    <c:v>Female</c:v>
                  </c:pt>
                  <c:pt idx="198">
                    <c:v>Female</c:v>
                  </c:pt>
                  <c:pt idx="199">
                    <c:v>(blank)</c:v>
                  </c:pt>
                </c:lvl>
                <c:lvl>
                  <c:pt idx="0">
                    <c:v>Ramesh </c:v>
                  </c:pt>
                  <c:pt idx="1">
                    <c:v>Malini</c:v>
                  </c:pt>
                  <c:pt idx="2">
                    <c:v>Sundhar</c:v>
                  </c:pt>
                  <c:pt idx="3">
                    <c:v>Pooja</c:v>
                  </c:pt>
                  <c:pt idx="4">
                    <c:v>Sarath</c:v>
                  </c:pt>
                  <c:pt idx="5">
                    <c:v>Rajendran</c:v>
                  </c:pt>
                  <c:pt idx="6">
                    <c:v>PreethI</c:v>
                  </c:pt>
                  <c:pt idx="7">
                    <c:v>Vignesh </c:v>
                  </c:pt>
                  <c:pt idx="8">
                    <c:v>Jeeva</c:v>
                  </c:pt>
                  <c:pt idx="9">
                    <c:v>Aishwarya</c:v>
                  </c:pt>
                  <c:pt idx="10">
                    <c:v>Meena</c:v>
                  </c:pt>
                  <c:pt idx="11">
                    <c:v>Archana</c:v>
                  </c:pt>
                  <c:pt idx="12">
                    <c:v>Nithiya Sri</c:v>
                  </c:pt>
                  <c:pt idx="13">
                    <c:v>Malwika</c:v>
                  </c:pt>
                  <c:pt idx="14">
                    <c:v>Karthick</c:v>
                  </c:pt>
                  <c:pt idx="15">
                    <c:v>Nitheesh</c:v>
                  </c:pt>
                  <c:pt idx="16">
                    <c:v>Arun</c:v>
                  </c:pt>
                  <c:pt idx="17">
                    <c:v>Kumaran</c:v>
                  </c:pt>
                  <c:pt idx="18">
                    <c:v>Sidhu</c:v>
                  </c:pt>
                  <c:pt idx="19">
                    <c:v>Karthika</c:v>
                  </c:pt>
                  <c:pt idx="20">
                    <c:v>Madhubala</c:v>
                  </c:pt>
                  <c:pt idx="21">
                    <c:v>Harish</c:v>
                  </c:pt>
                  <c:pt idx="22">
                    <c:v>Nivin</c:v>
                  </c:pt>
                  <c:pt idx="23">
                    <c:v>Arul</c:v>
                  </c:pt>
                  <c:pt idx="24">
                    <c:v>kamal</c:v>
                  </c:pt>
                  <c:pt idx="25">
                    <c:v>Aarathana</c:v>
                  </c:pt>
                  <c:pt idx="26">
                    <c:v>Thenmozhi</c:v>
                  </c:pt>
                  <c:pt idx="27">
                    <c:v>JayamRavi</c:v>
                  </c:pt>
                  <c:pt idx="28">
                    <c:v>Idhayam</c:v>
                  </c:pt>
                  <c:pt idx="29">
                    <c:v>Deepak</c:v>
                  </c:pt>
                  <c:pt idx="30">
                    <c:v>Sekar</c:v>
                  </c:pt>
                  <c:pt idx="31">
                    <c:v>Vijay</c:v>
                  </c:pt>
                  <c:pt idx="32">
                    <c:v>Indhumathi</c:v>
                  </c:pt>
                  <c:pt idx="33">
                    <c:v>Atlee</c:v>
                  </c:pt>
                  <c:pt idx="34">
                    <c:v>Swetha</c:v>
                  </c:pt>
                  <c:pt idx="35">
                    <c:v>Sugandhi </c:v>
                  </c:pt>
                  <c:pt idx="36">
                    <c:v>Thamarai</c:v>
                  </c:pt>
                  <c:pt idx="37">
                    <c:v>Mukesh</c:v>
                  </c:pt>
                  <c:pt idx="38">
                    <c:v>Varun</c:v>
                  </c:pt>
                  <c:pt idx="39">
                    <c:v>Ramu</c:v>
                  </c:pt>
                  <c:pt idx="40">
                    <c:v>Soundharya</c:v>
                  </c:pt>
                  <c:pt idx="41">
                    <c:v>Srinivasan</c:v>
                  </c:pt>
                  <c:pt idx="42">
                    <c:v>Dharshini</c:v>
                  </c:pt>
                  <c:pt idx="43">
                    <c:v>Aatharava</c:v>
                  </c:pt>
                  <c:pt idx="44">
                    <c:v>Gaveri</c:v>
                  </c:pt>
                  <c:pt idx="45">
                    <c:v>Varshini</c:v>
                  </c:pt>
                  <c:pt idx="46">
                    <c:v>Riya</c:v>
                  </c:pt>
                  <c:pt idx="47">
                    <c:v>Dhanush</c:v>
                  </c:pt>
                  <c:pt idx="48">
                    <c:v>Rokin</c:v>
                  </c:pt>
                  <c:pt idx="49">
                    <c:v>Subramani</c:v>
                  </c:pt>
                  <c:pt idx="50">
                    <c:v>Dhayana</c:v>
                  </c:pt>
                  <c:pt idx="51">
                    <c:v>Bhavani</c:v>
                  </c:pt>
                  <c:pt idx="52">
                    <c:v>Arjun</c:v>
                  </c:pt>
                  <c:pt idx="53">
                    <c:v>Jayanthi</c:v>
                  </c:pt>
                  <c:pt idx="54">
                    <c:v>Suriya prakash </c:v>
                  </c:pt>
                  <c:pt idx="55">
                    <c:v>Jaikumar</c:v>
                  </c:pt>
                  <c:pt idx="56">
                    <c:v>Aadhi</c:v>
                  </c:pt>
                  <c:pt idx="57">
                    <c:v>Kaushalya</c:v>
                  </c:pt>
                  <c:pt idx="58">
                    <c:v>Dhanusiya</c:v>
                  </c:pt>
                  <c:pt idx="59">
                    <c:v>Mala</c:v>
                  </c:pt>
                  <c:pt idx="60">
                    <c:v>Moorthi</c:v>
                  </c:pt>
                  <c:pt idx="61">
                    <c:v>vimala</c:v>
                  </c:pt>
                  <c:pt idx="62">
                    <c:v>Baskaren</c:v>
                  </c:pt>
                  <c:pt idx="63">
                    <c:v>jothika</c:v>
                  </c:pt>
                  <c:pt idx="64">
                    <c:v>Devika</c:v>
                  </c:pt>
                  <c:pt idx="65">
                    <c:v>Rani</c:v>
                  </c:pt>
                  <c:pt idx="66">
                    <c:v>Raja</c:v>
                  </c:pt>
                  <c:pt idx="67">
                    <c:v>Deepa</c:v>
                  </c:pt>
                  <c:pt idx="68">
                    <c:v>Dharani</c:v>
                  </c:pt>
                  <c:pt idx="69">
                    <c:v>Sadhana</c:v>
                  </c:pt>
                  <c:pt idx="70">
                    <c:v>Madhesh</c:v>
                  </c:pt>
                  <c:pt idx="71">
                    <c:v>Riyaas</c:v>
                  </c:pt>
                  <c:pt idx="72">
                    <c:v>Bala</c:v>
                  </c:pt>
                  <c:pt idx="73">
                    <c:v>Niranjen</c:v>
                  </c:pt>
                  <c:pt idx="74">
                    <c:v>Sangeetha</c:v>
                  </c:pt>
                  <c:pt idx="75">
                    <c:v>RaguRam</c:v>
                  </c:pt>
                  <c:pt idx="76">
                    <c:v>Jenifer</c:v>
                  </c:pt>
                  <c:pt idx="77">
                    <c:v>Vishnuvardhan</c:v>
                  </c:pt>
                  <c:pt idx="78">
                    <c:v>Aarthi </c:v>
                  </c:pt>
                  <c:pt idx="79">
                    <c:v>Anusika</c:v>
                  </c:pt>
                  <c:pt idx="80">
                    <c:v>Sreenithi</c:v>
                  </c:pt>
                  <c:pt idx="81">
                    <c:v>Thrisha</c:v>
                  </c:pt>
                  <c:pt idx="82">
                    <c:v>Tharun</c:v>
                  </c:pt>
                  <c:pt idx="83">
                    <c:v>Bharath</c:v>
                  </c:pt>
                  <c:pt idx="84">
                    <c:v>Boominadhan</c:v>
                  </c:pt>
                  <c:pt idx="85">
                    <c:v>Radhika</c:v>
                  </c:pt>
                  <c:pt idx="86">
                    <c:v>Kathiraven</c:v>
                  </c:pt>
                  <c:pt idx="87">
                    <c:v>Monalisa</c:v>
                  </c:pt>
                  <c:pt idx="88">
                    <c:v>Mani</c:v>
                  </c:pt>
                  <c:pt idx="89">
                    <c:v>Dharani</c:v>
                  </c:pt>
                  <c:pt idx="90">
                    <c:v>Gayathri </c:v>
                  </c:pt>
                  <c:pt idx="91">
                    <c:v>Harshini</c:v>
                  </c:pt>
                  <c:pt idx="92">
                    <c:v>Rahul</c:v>
                  </c:pt>
                  <c:pt idx="93">
                    <c:v>Loganathan</c:v>
                  </c:pt>
                  <c:pt idx="94">
                    <c:v>Prasana</c:v>
                  </c:pt>
                  <c:pt idx="95">
                    <c:v>Abinaya</c:v>
                  </c:pt>
                  <c:pt idx="96">
                    <c:v>Sandhiya</c:v>
                  </c:pt>
                  <c:pt idx="97">
                    <c:v>Sasikala</c:v>
                  </c:pt>
                  <c:pt idx="98">
                    <c:v>Divakar</c:v>
                  </c:pt>
                  <c:pt idx="99">
                    <c:v>Kalai</c:v>
                  </c:pt>
                  <c:pt idx="100">
                    <c:v>Sri Prasanth</c:v>
                  </c:pt>
                  <c:pt idx="101">
                    <c:v>jaiprakash</c:v>
                  </c:pt>
                  <c:pt idx="102">
                    <c:v>Rithik</c:v>
                  </c:pt>
                  <c:pt idx="103">
                    <c:v>keerthika</c:v>
                  </c:pt>
                  <c:pt idx="104">
                    <c:v>Jaya Durga</c:v>
                  </c:pt>
                  <c:pt idx="105">
                    <c:v>Ganesh</c:v>
                  </c:pt>
                  <c:pt idx="106">
                    <c:v>jayasurya</c:v>
                  </c:pt>
                  <c:pt idx="107">
                    <c:v>Mahalakshmi</c:v>
                  </c:pt>
                  <c:pt idx="108">
                    <c:v>vaishnavi</c:v>
                  </c:pt>
                  <c:pt idx="109">
                    <c:v>Monesh</c:v>
                  </c:pt>
                  <c:pt idx="110">
                    <c:v>Devi Priya</c:v>
                  </c:pt>
                  <c:pt idx="111">
                    <c:v>shantha</c:v>
                  </c:pt>
                  <c:pt idx="112">
                    <c:v>Daniel</c:v>
                  </c:pt>
                  <c:pt idx="113">
                    <c:v>Sanjay</c:v>
                  </c:pt>
                  <c:pt idx="114">
                    <c:v>Moganapriya</c:v>
                  </c:pt>
                  <c:pt idx="115">
                    <c:v>Suresh </c:v>
                  </c:pt>
                  <c:pt idx="116">
                    <c:v>Anupriya</c:v>
                  </c:pt>
                  <c:pt idx="117">
                    <c:v>Ranjith</c:v>
                  </c:pt>
                  <c:pt idx="118">
                    <c:v>shamula</c:v>
                  </c:pt>
                  <c:pt idx="119">
                    <c:v>Praveen</c:v>
                  </c:pt>
                  <c:pt idx="120">
                    <c:v>Thanu sri</c:v>
                  </c:pt>
                  <c:pt idx="121">
                    <c:v>Anusiya </c:v>
                  </c:pt>
                  <c:pt idx="122">
                    <c:v>sanmugam</c:v>
                  </c:pt>
                  <c:pt idx="123">
                    <c:v>Joseph</c:v>
                  </c:pt>
                  <c:pt idx="124">
                    <c:v>Ashok</c:v>
                  </c:pt>
                  <c:pt idx="125">
                    <c:v>Saravanan</c:v>
                  </c:pt>
                  <c:pt idx="126">
                    <c:v>Padma Priya</c:v>
                  </c:pt>
                  <c:pt idx="127">
                    <c:v>vimal</c:v>
                  </c:pt>
                  <c:pt idx="128">
                    <c:v>Akash</c:v>
                  </c:pt>
                  <c:pt idx="129">
                    <c:v>David</c:v>
                  </c:pt>
                  <c:pt idx="130">
                    <c:v>Yuva dharshini</c:v>
                  </c:pt>
                  <c:pt idx="131">
                    <c:v>Sri lekha</c:v>
                  </c:pt>
                  <c:pt idx="132">
                    <c:v>Kathir</c:v>
                  </c:pt>
                  <c:pt idx="133">
                    <c:v>Saranya</c:v>
                  </c:pt>
                  <c:pt idx="134">
                    <c:v>Sham</c:v>
                  </c:pt>
                  <c:pt idx="135">
                    <c:v>Kaviya</c:v>
                  </c:pt>
                  <c:pt idx="136">
                    <c:v>Srikanth</c:v>
                  </c:pt>
                  <c:pt idx="137">
                    <c:v>Manjula</c:v>
                  </c:pt>
                  <c:pt idx="138">
                    <c:v>Rithika</c:v>
                  </c:pt>
                  <c:pt idx="139">
                    <c:v>Roshini</c:v>
                  </c:pt>
                  <c:pt idx="140">
                    <c:v>Rajeshwari </c:v>
                  </c:pt>
                  <c:pt idx="141">
                    <c:v>Pandian</c:v>
                  </c:pt>
                  <c:pt idx="142">
                    <c:v>sakthi</c:v>
                  </c:pt>
                  <c:pt idx="143">
                    <c:v>Jagadeeswari</c:v>
                  </c:pt>
                  <c:pt idx="144">
                    <c:v>Jayashree</c:v>
                  </c:pt>
                  <c:pt idx="145">
                    <c:v>Rajini</c:v>
                  </c:pt>
                  <c:pt idx="146">
                    <c:v>venkat</c:v>
                  </c:pt>
                  <c:pt idx="147">
                    <c:v>Haripriya</c:v>
                  </c:pt>
                  <c:pt idx="148">
                    <c:v>Narmadha</c:v>
                  </c:pt>
                  <c:pt idx="149">
                    <c:v>Bharathi</c:v>
                  </c:pt>
                  <c:pt idx="150">
                    <c:v>Murugan</c:v>
                  </c:pt>
                  <c:pt idx="151">
                    <c:v>Shalini</c:v>
                  </c:pt>
                  <c:pt idx="152">
                    <c:v>Latha</c:v>
                  </c:pt>
                  <c:pt idx="153">
                    <c:v>kavin</c:v>
                  </c:pt>
                  <c:pt idx="154">
                    <c:v>Yamuna</c:v>
                  </c:pt>
                  <c:pt idx="155">
                    <c:v>Naresh</c:v>
                  </c:pt>
                  <c:pt idx="156">
                    <c:v>Rakesh</c:v>
                  </c:pt>
                  <c:pt idx="157">
                    <c:v>Ramya</c:v>
                  </c:pt>
                  <c:pt idx="158">
                    <c:v>Dhana</c:v>
                  </c:pt>
                  <c:pt idx="159">
                    <c:v>Ashwini</c:v>
                  </c:pt>
                  <c:pt idx="160">
                    <c:v>Roshan</c:v>
                  </c:pt>
                  <c:pt idx="161">
                    <c:v>Mohan</c:v>
                  </c:pt>
                  <c:pt idx="162">
                    <c:v>Bindhu</c:v>
                  </c:pt>
                  <c:pt idx="163">
                    <c:v>Ravi</c:v>
                  </c:pt>
                  <c:pt idx="164">
                    <c:v>Vishnu</c:v>
                  </c:pt>
                  <c:pt idx="165">
                    <c:v>Vivek</c:v>
                  </c:pt>
                  <c:pt idx="166">
                    <c:v>Joice</c:v>
                  </c:pt>
                  <c:pt idx="167">
                    <c:v>Muthu Kumar</c:v>
                  </c:pt>
                  <c:pt idx="168">
                    <c:v>Lavanya</c:v>
                  </c:pt>
                  <c:pt idx="169">
                    <c:v>Priyadharshini</c:v>
                  </c:pt>
                  <c:pt idx="170">
                    <c:v>Vikram</c:v>
                  </c:pt>
                  <c:pt idx="171">
                    <c:v>Kesaven</c:v>
                  </c:pt>
                  <c:pt idx="172">
                    <c:v>Senthil</c:v>
                  </c:pt>
                  <c:pt idx="173">
                    <c:v>Andrew</c:v>
                  </c:pt>
                  <c:pt idx="174">
                    <c:v>Pooja Sri</c:v>
                  </c:pt>
                  <c:pt idx="175">
                    <c:v>Manikam</c:v>
                  </c:pt>
                  <c:pt idx="176">
                    <c:v>Jasmeen</c:v>
                  </c:pt>
                  <c:pt idx="177">
                    <c:v>Monisha</c:v>
                  </c:pt>
                  <c:pt idx="178">
                    <c:v>Mahan Das</c:v>
                  </c:pt>
                  <c:pt idx="179">
                    <c:v>Sridevi</c:v>
                  </c:pt>
                  <c:pt idx="180">
                    <c:v>Sivakarthikeyan</c:v>
                  </c:pt>
                  <c:pt idx="181">
                    <c:v>Rajesh</c:v>
                  </c:pt>
                  <c:pt idx="182">
                    <c:v>Kavitha</c:v>
                  </c:pt>
                  <c:pt idx="183">
                    <c:v>Sowmiya</c:v>
                  </c:pt>
                  <c:pt idx="184">
                    <c:v>Narenkumar</c:v>
                  </c:pt>
                  <c:pt idx="185">
                    <c:v>Vishali</c:v>
                  </c:pt>
                  <c:pt idx="186">
                    <c:v>Mariselvan</c:v>
                  </c:pt>
                  <c:pt idx="187">
                    <c:v>Nandhini</c:v>
                  </c:pt>
                  <c:pt idx="188">
                    <c:v>Rithushree</c:v>
                  </c:pt>
                  <c:pt idx="189">
                    <c:v>Priyanga</c:v>
                  </c:pt>
                  <c:pt idx="190">
                    <c:v>Deepika</c:v>
                  </c:pt>
                  <c:pt idx="191">
                    <c:v>Nivedhitha</c:v>
                  </c:pt>
                  <c:pt idx="192">
                    <c:v>Naveen Kumar</c:v>
                  </c:pt>
                  <c:pt idx="193">
                    <c:v>Hithesh</c:v>
                  </c:pt>
                  <c:pt idx="194">
                    <c:v>Joshwa</c:v>
                  </c:pt>
                  <c:pt idx="195">
                    <c:v>Anamika</c:v>
                  </c:pt>
                  <c:pt idx="196">
                    <c:v>Ezhillarasan</c:v>
                  </c:pt>
                  <c:pt idx="197">
                    <c:v>Janani</c:v>
                  </c:pt>
                  <c:pt idx="198">
                    <c:v>Tamilselvi</c:v>
                  </c:pt>
                  <c:pt idx="199">
                    <c:v>(blank)</c:v>
                  </c:pt>
                </c:lvl>
                <c:lvl>
                  <c:pt idx="0">
                    <c:v>ABC1234</c:v>
                  </c:pt>
                  <c:pt idx="1">
                    <c:v>AFN3665</c:v>
                  </c:pt>
                  <c:pt idx="2">
                    <c:v>AGH3415</c:v>
                  </c:pt>
                  <c:pt idx="3">
                    <c:v>ASA4667</c:v>
                  </c:pt>
                  <c:pt idx="4">
                    <c:v>AXF3664</c:v>
                  </c:pt>
                  <c:pt idx="5">
                    <c:v>BGH1341</c:v>
                  </c:pt>
                  <c:pt idx="6">
                    <c:v>BGH5777</c:v>
                  </c:pt>
                  <c:pt idx="7">
                    <c:v>BHV5777</c:v>
                  </c:pt>
                  <c:pt idx="8">
                    <c:v>BIK4777</c:v>
                  </c:pt>
                  <c:pt idx="9">
                    <c:v>BJM5776</c:v>
                  </c:pt>
                  <c:pt idx="10">
                    <c:v>BLY4757</c:v>
                  </c:pt>
                  <c:pt idx="11">
                    <c:v>BMV3456</c:v>
                  </c:pt>
                  <c:pt idx="12">
                    <c:v>CBG4667</c:v>
                  </c:pt>
                  <c:pt idx="13">
                    <c:v>CFG4655</c:v>
                  </c:pt>
                  <c:pt idx="14">
                    <c:v>CGG6736</c:v>
                  </c:pt>
                  <c:pt idx="15">
                    <c:v>CGH5676</c:v>
                  </c:pt>
                  <c:pt idx="16">
                    <c:v>CHA5776</c:v>
                  </c:pt>
                  <c:pt idx="17">
                    <c:v>CHB5288</c:v>
                  </c:pt>
                  <c:pt idx="18">
                    <c:v>CHH5773</c:v>
                  </c:pt>
                  <c:pt idx="19">
                    <c:v>CHJ5778</c:v>
                  </c:pt>
                  <c:pt idx="20">
                    <c:v>CHM2378</c:v>
                  </c:pt>
                  <c:pt idx="21">
                    <c:v>CHN4727</c:v>
                  </c:pt>
                  <c:pt idx="22">
                    <c:v>CHN5277</c:v>
                  </c:pt>
                  <c:pt idx="23">
                    <c:v>CHS4678</c:v>
                  </c:pt>
                  <c:pt idx="24">
                    <c:v>CJE4776</c:v>
                  </c:pt>
                  <c:pt idx="25">
                    <c:v>CJN3767</c:v>
                  </c:pt>
                  <c:pt idx="26">
                    <c:v>CJN4866</c:v>
                  </c:pt>
                  <c:pt idx="27">
                    <c:v>CJS4276</c:v>
                  </c:pt>
                  <c:pt idx="28">
                    <c:v>CNJ4776</c:v>
                  </c:pt>
                  <c:pt idx="29">
                    <c:v>CSB4776</c:v>
                  </c:pt>
                  <c:pt idx="30">
                    <c:v>CSJ4777</c:v>
                  </c:pt>
                  <c:pt idx="31">
                    <c:v>CTB5778</c:v>
                  </c:pt>
                  <c:pt idx="32">
                    <c:v>CVB1234</c:v>
                  </c:pt>
                  <c:pt idx="33">
                    <c:v>DBN2683</c:v>
                  </c:pt>
                  <c:pt idx="34">
                    <c:v>DCS2562</c:v>
                  </c:pt>
                  <c:pt idx="35">
                    <c:v>DCV2314</c:v>
                  </c:pt>
                  <c:pt idx="36">
                    <c:v>DFV4757</c:v>
                  </c:pt>
                  <c:pt idx="37">
                    <c:v>DGB5773</c:v>
                  </c:pt>
                  <c:pt idx="38">
                    <c:v>DGH5768</c:v>
                  </c:pt>
                  <c:pt idx="39">
                    <c:v>DHA2526</c:v>
                  </c:pt>
                  <c:pt idx="40">
                    <c:v>DHB2544</c:v>
                  </c:pt>
                  <c:pt idx="41">
                    <c:v>DRG3242</c:v>
                  </c:pt>
                  <c:pt idx="42">
                    <c:v>DS15677</c:v>
                  </c:pt>
                  <c:pt idx="43">
                    <c:v>DSB5777</c:v>
                  </c:pt>
                  <c:pt idx="44">
                    <c:v>DSF5787</c:v>
                  </c:pt>
                  <c:pt idx="45">
                    <c:v>DSY5277</c:v>
                  </c:pt>
                  <c:pt idx="46">
                    <c:v>DTB4745</c:v>
                  </c:pt>
                  <c:pt idx="47">
                    <c:v>DTH3555</c:v>
                  </c:pt>
                  <c:pt idx="48">
                    <c:v>DTW4266</c:v>
                  </c:pt>
                  <c:pt idx="50">
                    <c:v>DUS5272</c:v>
                  </c:pt>
                  <c:pt idx="51">
                    <c:v>DYH2626</c:v>
                  </c:pt>
                  <c:pt idx="52">
                    <c:v>DYN3543</c:v>
                  </c:pt>
                  <c:pt idx="53">
                    <c:v>EGN3267</c:v>
                  </c:pt>
                  <c:pt idx="54">
                    <c:v>FGB4676</c:v>
                  </c:pt>
                  <c:pt idx="55">
                    <c:v>FGG5676</c:v>
                  </c:pt>
                  <c:pt idx="56">
                    <c:v>FGV9765</c:v>
                  </c:pt>
                  <c:pt idx="57">
                    <c:v>FGY3616</c:v>
                  </c:pt>
                  <c:pt idx="58">
                    <c:v>FHB3555</c:v>
                  </c:pt>
                  <c:pt idx="59">
                    <c:v>FHB3747</c:v>
                  </c:pt>
                  <c:pt idx="60">
                    <c:v>FHB4678</c:v>
                  </c:pt>
                  <c:pt idx="61">
                    <c:v>FHH4666</c:v>
                  </c:pt>
                  <c:pt idx="62">
                    <c:v>FHH5674</c:v>
                  </c:pt>
                  <c:pt idx="63">
                    <c:v>FHJ3545</c:v>
                  </c:pt>
                  <c:pt idx="64">
                    <c:v>FHJ3746</c:v>
                  </c:pt>
                  <c:pt idx="65">
                    <c:v>FHW4277</c:v>
                  </c:pt>
                  <c:pt idx="66">
                    <c:v>FJS4755</c:v>
                  </c:pt>
                  <c:pt idx="67">
                    <c:v>FJS5778</c:v>
                  </c:pt>
                  <c:pt idx="68">
                    <c:v>FRB2452</c:v>
                  </c:pt>
                  <c:pt idx="69">
                    <c:v>FSJ2655</c:v>
                  </c:pt>
                  <c:pt idx="70">
                    <c:v>FSJ9662</c:v>
                  </c:pt>
                  <c:pt idx="71">
                    <c:v>FUJ5799</c:v>
                  </c:pt>
                  <c:pt idx="72">
                    <c:v>FUS4717</c:v>
                  </c:pt>
                  <c:pt idx="73">
                    <c:v>FVB4776</c:v>
                  </c:pt>
                  <c:pt idx="75">
                    <c:v>FVB5377</c:v>
                  </c:pt>
                  <c:pt idx="76">
                    <c:v>FWJ4288</c:v>
                  </c:pt>
                  <c:pt idx="77">
                    <c:v>FYH5779</c:v>
                  </c:pt>
                  <c:pt idx="78">
                    <c:v>FYH5867</c:v>
                  </c:pt>
                  <c:pt idx="79">
                    <c:v>FYW4278</c:v>
                  </c:pt>
                  <c:pt idx="80">
                    <c:v>FZB46446</c:v>
                  </c:pt>
                  <c:pt idx="81">
                    <c:v>GBV2573</c:v>
                  </c:pt>
                  <c:pt idx="82">
                    <c:v>GCV4665</c:v>
                  </c:pt>
                  <c:pt idx="83">
                    <c:v>GHC6746</c:v>
                  </c:pt>
                  <c:pt idx="84">
                    <c:v>GHN3687</c:v>
                  </c:pt>
                  <c:pt idx="85">
                    <c:v>GJC5778</c:v>
                  </c:pt>
                  <c:pt idx="86">
                    <c:v>GJJ6778</c:v>
                  </c:pt>
                  <c:pt idx="87">
                    <c:v>GJN1331</c:v>
                  </c:pt>
                  <c:pt idx="88">
                    <c:v>GJS4766</c:v>
                  </c:pt>
                  <c:pt idx="89">
                    <c:v>GKL5377</c:v>
                  </c:pt>
                  <c:pt idx="90">
                    <c:v>GSF6788</c:v>
                  </c:pt>
                  <c:pt idx="91">
                    <c:v>GUI4727</c:v>
                  </c:pt>
                  <c:pt idx="92">
                    <c:v>GUJ6877</c:v>
                  </c:pt>
                  <c:pt idx="93">
                    <c:v>GXN6378</c:v>
                  </c:pt>
                  <c:pt idx="94">
                    <c:v>GYJ1234</c:v>
                  </c:pt>
                  <c:pt idx="95">
                    <c:v>GYJ3867</c:v>
                  </c:pt>
                  <c:pt idx="96">
                    <c:v>GYK5679</c:v>
                  </c:pt>
                  <c:pt idx="97">
                    <c:v>GYV6788</c:v>
                  </c:pt>
                  <c:pt idx="98">
                    <c:v>HAS1245</c:v>
                  </c:pt>
                  <c:pt idx="99">
                    <c:v>HCV2639</c:v>
                  </c:pt>
                  <c:pt idx="100">
                    <c:v>HFB4665</c:v>
                  </c:pt>
                  <c:pt idx="101">
                    <c:v>HFT5778</c:v>
                  </c:pt>
                  <c:pt idx="102">
                    <c:v>HIK3663</c:v>
                  </c:pt>
                  <c:pt idx="103">
                    <c:v>HIS3552</c:v>
                  </c:pt>
                  <c:pt idx="104">
                    <c:v>HIZ5778</c:v>
                  </c:pt>
                  <c:pt idx="105">
                    <c:v>HJ23566</c:v>
                  </c:pt>
                  <c:pt idx="106">
                    <c:v>HJS3556</c:v>
                  </c:pt>
                  <c:pt idx="107">
                    <c:v>HKD4626</c:v>
                  </c:pt>
                  <c:pt idx="108">
                    <c:v>HKK2447</c:v>
                  </c:pt>
                  <c:pt idx="109">
                    <c:v>HKS5866</c:v>
                  </c:pt>
                  <c:pt idx="110">
                    <c:v>HLK4277</c:v>
                  </c:pt>
                  <c:pt idx="111">
                    <c:v>HRD3578</c:v>
                  </c:pt>
                  <c:pt idx="112">
                    <c:v>HRH1245</c:v>
                  </c:pt>
                  <c:pt idx="113">
                    <c:v>HSF5765</c:v>
                  </c:pt>
                  <c:pt idx="114">
                    <c:v>HSI4672</c:v>
                  </c:pt>
                  <c:pt idx="115">
                    <c:v>HVD4886</c:v>
                  </c:pt>
                  <c:pt idx="116">
                    <c:v>IGH5674</c:v>
                  </c:pt>
                  <c:pt idx="117">
                    <c:v>JFG5776</c:v>
                  </c:pt>
                  <c:pt idx="118">
                    <c:v>JIK78558</c:v>
                  </c:pt>
                  <c:pt idx="119">
                    <c:v>JUI7648</c:v>
                  </c:pt>
                  <c:pt idx="120">
                    <c:v>KBC4665</c:v>
                  </c:pt>
                  <c:pt idx="121">
                    <c:v>KFH5676</c:v>
                  </c:pt>
                  <c:pt idx="122">
                    <c:v>KGY8764</c:v>
                  </c:pt>
                  <c:pt idx="123">
                    <c:v>KHA4266</c:v>
                  </c:pt>
                  <c:pt idx="124">
                    <c:v>KHF5356</c:v>
                  </c:pt>
                  <c:pt idx="125">
                    <c:v>KHI8776</c:v>
                  </c:pt>
                  <c:pt idx="126">
                    <c:v>KHJ4664</c:v>
                  </c:pt>
                  <c:pt idx="127">
                    <c:v>KHS2436</c:v>
                  </c:pt>
                  <c:pt idx="128">
                    <c:v>KHT3665</c:v>
                  </c:pt>
                  <c:pt idx="129">
                    <c:v>KHY9870</c:v>
                  </c:pt>
                  <c:pt idx="130">
                    <c:v>KIC5387</c:v>
                  </c:pt>
                  <c:pt idx="131">
                    <c:v>KIH3543</c:v>
                  </c:pt>
                  <c:pt idx="132">
                    <c:v>KLA3556</c:v>
                  </c:pt>
                  <c:pt idx="133">
                    <c:v>KLG1236</c:v>
                  </c:pt>
                  <c:pt idx="134">
                    <c:v>KTS1235</c:v>
                  </c:pt>
                  <c:pt idx="135">
                    <c:v>KTY6784</c:v>
                  </c:pt>
                  <c:pt idx="136">
                    <c:v>KUH4266</c:v>
                  </c:pt>
                  <c:pt idx="137">
                    <c:v>KVG3556</c:v>
                  </c:pt>
                  <c:pt idx="138">
                    <c:v>LID2446</c:v>
                  </c:pt>
                  <c:pt idx="139">
                    <c:v>LRS1245</c:v>
                  </c:pt>
                  <c:pt idx="140">
                    <c:v>LST7688</c:v>
                  </c:pt>
                  <c:pt idx="141">
                    <c:v>MHJ5846</c:v>
                  </c:pt>
                  <c:pt idx="142">
                    <c:v>MNA6543</c:v>
                  </c:pt>
                  <c:pt idx="143">
                    <c:v>MTA1236</c:v>
                  </c:pt>
                  <c:pt idx="144">
                    <c:v>NFG5776</c:v>
                  </c:pt>
                  <c:pt idx="145">
                    <c:v>NGH6788</c:v>
                  </c:pt>
                  <c:pt idx="146">
                    <c:v>NMH2424</c:v>
                  </c:pt>
                  <c:pt idx="147">
                    <c:v>PR01662</c:v>
                  </c:pt>
                  <c:pt idx="148">
                    <c:v>RJL5377</c:v>
                  </c:pt>
                  <c:pt idx="149">
                    <c:v>RSR3466</c:v>
                  </c:pt>
                  <c:pt idx="150">
                    <c:v>RTG5667</c:v>
                  </c:pt>
                  <c:pt idx="151">
                    <c:v>SCB5764</c:v>
                  </c:pt>
                  <c:pt idx="152">
                    <c:v>SCH5777</c:v>
                  </c:pt>
                  <c:pt idx="153">
                    <c:v>SDF4554</c:v>
                  </c:pt>
                  <c:pt idx="154">
                    <c:v>SDG4756</c:v>
                  </c:pt>
                  <c:pt idx="155">
                    <c:v>SDM2277</c:v>
                  </c:pt>
                  <c:pt idx="156">
                    <c:v>SGJ5367</c:v>
                  </c:pt>
                  <c:pt idx="157">
                    <c:v>SPA1235</c:v>
                  </c:pt>
                  <c:pt idx="158">
                    <c:v>SRH4675</c:v>
                  </c:pt>
                  <c:pt idx="159">
                    <c:v>TYF2455</c:v>
                  </c:pt>
                  <c:pt idx="160">
                    <c:v>UFV9876</c:v>
                  </c:pt>
                  <c:pt idx="161">
                    <c:v>UIV3626</c:v>
                  </c:pt>
                  <c:pt idx="162">
                    <c:v>UIV4567</c:v>
                  </c:pt>
                  <c:pt idx="163">
                    <c:v>VAJ4677</c:v>
                  </c:pt>
                  <c:pt idx="164">
                    <c:v>VBH3522</c:v>
                  </c:pt>
                  <c:pt idx="165">
                    <c:v>VEJ6388</c:v>
                  </c:pt>
                  <c:pt idx="166">
                    <c:v>VEK5277</c:v>
                  </c:pt>
                  <c:pt idx="167">
                    <c:v>VHH3778</c:v>
                  </c:pt>
                  <c:pt idx="168">
                    <c:v>VHJ4767</c:v>
                  </c:pt>
                  <c:pt idx="169">
                    <c:v>VHJ4775</c:v>
                  </c:pt>
                  <c:pt idx="170">
                    <c:v>VIE5388</c:v>
                  </c:pt>
                  <c:pt idx="171">
                    <c:v>VIK6788</c:v>
                  </c:pt>
                  <c:pt idx="172">
                    <c:v>VJJ5775</c:v>
                  </c:pt>
                  <c:pt idx="173">
                    <c:v>VJK5268</c:v>
                  </c:pt>
                  <c:pt idx="174">
                    <c:v>VJK5787</c:v>
                  </c:pt>
                  <c:pt idx="175">
                    <c:v>VJM5788</c:v>
                  </c:pt>
                  <c:pt idx="176">
                    <c:v>VJM5858</c:v>
                  </c:pt>
                  <c:pt idx="177">
                    <c:v>VJN5888</c:v>
                  </c:pt>
                  <c:pt idx="178">
                    <c:v>VJS3727</c:v>
                  </c:pt>
                  <c:pt idx="179">
                    <c:v>VKJ3265</c:v>
                  </c:pt>
                  <c:pt idx="180">
                    <c:v>VMN5866</c:v>
                  </c:pt>
                  <c:pt idx="181">
                    <c:v>VSF4568</c:v>
                  </c:pt>
                  <c:pt idx="182">
                    <c:v>VT01684</c:v>
                  </c:pt>
                  <c:pt idx="183">
                    <c:v>VUW4665</c:v>
                  </c:pt>
                  <c:pt idx="184">
                    <c:v>VYH4676</c:v>
                  </c:pt>
                  <c:pt idx="185">
                    <c:v>XCV5262</c:v>
                  </c:pt>
                  <c:pt idx="186">
                    <c:v>XFH3746</c:v>
                  </c:pt>
                  <c:pt idx="187">
                    <c:v>XFT6886</c:v>
                  </c:pt>
                  <c:pt idx="188">
                    <c:v>XFV3627</c:v>
                  </c:pt>
                  <c:pt idx="189">
                    <c:v>XGG5664</c:v>
                  </c:pt>
                  <c:pt idx="190">
                    <c:v>XJS4277</c:v>
                  </c:pt>
                  <c:pt idx="191">
                    <c:v>XYS4277</c:v>
                  </c:pt>
                  <c:pt idx="192">
                    <c:v>YHK4667</c:v>
                  </c:pt>
                  <c:pt idx="193">
                    <c:v>YHY4965</c:v>
                  </c:pt>
                  <c:pt idx="194">
                    <c:v>YSK4277</c:v>
                  </c:pt>
                  <c:pt idx="195">
                    <c:v>YUF1234</c:v>
                  </c:pt>
                  <c:pt idx="196">
                    <c:v>YUH7654</c:v>
                  </c:pt>
                  <c:pt idx="197">
                    <c:v>ZFA4266</c:v>
                  </c:pt>
                  <c:pt idx="198">
                    <c:v>ZTV4664</c:v>
                  </c:pt>
                  <c:pt idx="199">
                    <c:v>(blank)</c:v>
                  </c:pt>
                </c:lvl>
              </c:multiLvlStrCache>
            </c:multiLvlStrRef>
          </c:cat>
          <c:val>
            <c:numRef>
              <c:f>Sheet2!$C$4:$C$1402</c:f>
              <c:numCache>
                <c:formatCode>General</c:formatCode>
                <c:ptCount val="2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0.3</c:v>
                </c:pt>
                <c:pt idx="5">
                  <c:v>1</c:v>
                </c:pt>
                <c:pt idx="6">
                  <c:v>1</c:v>
                </c:pt>
                <c:pt idx="7">
                  <c:v>0.6</c:v>
                </c:pt>
                <c:pt idx="8">
                  <c:v>0.3</c:v>
                </c:pt>
                <c:pt idx="10">
                  <c:v>0.3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0.7</c:v>
                </c:pt>
                <c:pt idx="19">
                  <c:v>0.4</c:v>
                </c:pt>
                <c:pt idx="20">
                  <c:v>1</c:v>
                </c:pt>
                <c:pt idx="21">
                  <c:v>1</c:v>
                </c:pt>
                <c:pt idx="22">
                  <c:v>0.7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0.3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0.4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0.7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0.7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0.2</c:v>
                </c:pt>
                <c:pt idx="56">
                  <c:v>1</c:v>
                </c:pt>
                <c:pt idx="57">
                  <c:v>0.6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0.8</c:v>
                </c:pt>
                <c:pt idx="63">
                  <c:v>1</c:v>
                </c:pt>
                <c:pt idx="64">
                  <c:v>1</c:v>
                </c:pt>
                <c:pt idx="65">
                  <c:v>0.9</c:v>
                </c:pt>
                <c:pt idx="66">
                  <c:v>0.4</c:v>
                </c:pt>
                <c:pt idx="67">
                  <c:v>1</c:v>
                </c:pt>
                <c:pt idx="68">
                  <c:v>1</c:v>
                </c:pt>
                <c:pt idx="69">
                  <c:v>0.3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0.2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0.8</c:v>
                </c:pt>
                <c:pt idx="88">
                  <c:v>0.2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0.8</c:v>
                </c:pt>
                <c:pt idx="94">
                  <c:v>0.7</c:v>
                </c:pt>
                <c:pt idx="95">
                  <c:v>1</c:v>
                </c:pt>
                <c:pt idx="96">
                  <c:v>0.8</c:v>
                </c:pt>
                <c:pt idx="97">
                  <c:v>1</c:v>
                </c:pt>
                <c:pt idx="98">
                  <c:v>0.5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0.4</c:v>
                </c:pt>
                <c:pt idx="107">
                  <c:v>0.8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0.3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0.5</c:v>
                </c:pt>
                <c:pt idx="117">
                  <c:v>1</c:v>
                </c:pt>
                <c:pt idx="118">
                  <c:v>0.8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0.4</c:v>
                </c:pt>
                <c:pt idx="123">
                  <c:v>0.6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0.8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0.4</c:v>
                </c:pt>
                <c:pt idx="138">
                  <c:v>1</c:v>
                </c:pt>
                <c:pt idx="139">
                  <c:v>1</c:v>
                </c:pt>
                <c:pt idx="140">
                  <c:v>0.9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0.8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0.8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0.3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0.3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0.3</c:v>
                </c:pt>
                <c:pt idx="170">
                  <c:v>0.3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0.9</c:v>
                </c:pt>
                <c:pt idx="176">
                  <c:v>1</c:v>
                </c:pt>
                <c:pt idx="177">
                  <c:v>1</c:v>
                </c:pt>
                <c:pt idx="178">
                  <c:v>0.6</c:v>
                </c:pt>
                <c:pt idx="179">
                  <c:v>0.8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0.3</c:v>
                </c:pt>
                <c:pt idx="196">
                  <c:v>0.8</c:v>
                </c:pt>
                <c:pt idx="197">
                  <c:v>0.3</c:v>
                </c:pt>
                <c:pt idx="19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27-4D94-B2D1-FC11D0691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710144"/>
        <c:axId val="561709184"/>
      </c:barChart>
      <c:catAx>
        <c:axId val="5617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709184"/>
        <c:crosses val="autoZero"/>
        <c:auto val="1"/>
        <c:lblAlgn val="ctr"/>
        <c:lblOffset val="100"/>
        <c:noMultiLvlLbl val="0"/>
      </c:catAx>
      <c:valAx>
        <c:axId val="56170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7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NO:CB905C0977BDAC384744C53EF8156C6C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    RAMYA. R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BCOM BANK MANAGEMENT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Valliammal College for Women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D9D3698-6131-01D9-A0B1-23848BED8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310240"/>
              </p:ext>
            </p:extLst>
          </p:nvPr>
        </p:nvGraphicFramePr>
        <p:xfrm>
          <a:off x="2133600" y="2057400"/>
          <a:ext cx="62826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441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Hema malini</cp:lastModifiedBy>
  <cp:revision>36</cp:revision>
  <dcterms:created xsi:type="dcterms:W3CDTF">2024-03-29T15:07:22Z</dcterms:created>
  <dcterms:modified xsi:type="dcterms:W3CDTF">2024-08-30T03:53:48Z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