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srilekha.s%20project%20excel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[srilekha.s project excel new.xlsx]Sheet4!PivotTable1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Sheet4!$B$5:$B$19</c:f>
              <c:numCache>
                <c:formatCode>General</c:formatCode>
                <c:ptCount val="14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  <c:pt idx="8">
                  <c:v>7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8</c:v>
                </c:pt>
                <c:pt idx="1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Sheet4!$C$5:$C$19</c:f>
              <c:numCache>
                <c:formatCode>General</c:formatCode>
                <c:ptCount val="14"/>
                <c:pt idx="0">
                  <c:v>11</c:v>
                </c:pt>
                <c:pt idx="1">
                  <c:v>10</c:v>
                </c:pt>
                <c:pt idx="2">
                  <c:v>4</c:v>
                </c:pt>
                <c:pt idx="3">
                  <c:v>1</c:v>
                </c:pt>
                <c:pt idx="4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4</c:v>
                </c:pt>
                <c:pt idx="8">
                  <c:v>9</c:v>
                </c:pt>
                <c:pt idx="9">
                  <c:v>9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8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Sheet4!$D$5:$D$19</c:f>
              <c:numCache>
                <c:formatCode>General</c:formatCode>
                <c:ptCount val="14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</c:v>
                </c:pt>
                <c:pt idx="4">
                  <c:v>Human Resources</c:v>
                </c:pt>
                <c:pt idx="5">
                  <c:v>Legal</c:v>
                </c:pt>
                <c:pt idx="6">
                  <c:v>Marketing</c:v>
                </c:pt>
                <c:pt idx="7">
                  <c:v>NULL</c:v>
                </c:pt>
                <c:pt idx="8">
                  <c:v>Product Management</c:v>
                </c:pt>
                <c:pt idx="9">
                  <c:v>Research and Development</c:v>
                </c:pt>
                <c:pt idx="10">
                  <c:v>Sales</c:v>
                </c:pt>
                <c:pt idx="11">
                  <c:v>Services</c:v>
                </c:pt>
                <c:pt idx="12">
                  <c:v>Support</c:v>
                </c:pt>
                <c:pt idx="13">
                  <c:v>Training</c:v>
                </c:pt>
              </c:strCache>
            </c:strRef>
          </c:cat>
          <c:val>
            <c:numRef>
              <c:f>Sheet4!$E$5:$E$19</c:f>
              <c:numCache>
                <c:formatCode>General</c:formatCode>
                <c:ptCount val="1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gapDepth val="75"/>
        <c:shape val="box"/>
        <c:axId val="177080576"/>
        <c:axId val="177086848"/>
        <c:axId val="0"/>
      </c:bar3DChart>
      <c:catAx>
        <c:axId val="177080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department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77086848"/>
        <c:crosses val="autoZero"/>
        <c:auto val="1"/>
        <c:lblAlgn val="ctr"/>
        <c:lblOffset val="100"/>
        <c:noMultiLvlLbl val="0"/>
      </c:catAx>
      <c:valAx>
        <c:axId val="177086848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current</a:t>
                </a:r>
                <a:r>
                  <a:rPr lang="en-US" baseline="0"/>
                  <a:t> employee rating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7080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96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197" y="639602"/>
            <a:ext cx="11622343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NAME:SRILEKHA.S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</a:t>
            </a:r>
            <a:r>
              <a:rPr lang="en-US" sz="2400" smtClean="0"/>
              <a:t>:312209942(asunm1363312209942)</a:t>
            </a:r>
            <a:endParaRPr lang="en-US" sz="2400" dirty="0"/>
          </a:p>
          <a:p>
            <a:r>
              <a:rPr lang="en-US" sz="2400" dirty="0" smtClean="0"/>
              <a:t>DEPARTMENT    :B.COM Bank Management</a:t>
            </a:r>
            <a:endParaRPr lang="en-US" sz="2400" dirty="0"/>
          </a:p>
          <a:p>
            <a:r>
              <a:rPr lang="en-US" sz="2400" dirty="0" smtClean="0"/>
              <a:t>COLLEGE            :Valliammal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043279"/>
            <a:ext cx="755687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data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 involves examining ,transforming , and modeling data to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insights, identify patterns, and support decision-making skills.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542365"/>
            <a:ext cx="2437131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25876"/>
              </p:ext>
            </p:extLst>
          </p:nvPr>
        </p:nvGraphicFramePr>
        <p:xfrm>
          <a:off x="2819400" y="990600"/>
          <a:ext cx="7162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9372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conclusion, the employee data analysis conducted using EXCEL</a:t>
            </a:r>
          </a:p>
          <a:p>
            <a:r>
              <a:rPr lang="en-US" sz="2000" dirty="0" smtClean="0"/>
              <a:t>Provided valuable insights into workforce trends enabling more informed </a:t>
            </a:r>
          </a:p>
          <a:p>
            <a:r>
              <a:rPr lang="en-US" sz="2000" dirty="0" smtClean="0"/>
              <a:t>Decision making.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The use of excel allowed efficient data organizing, visualizing and representing</a:t>
            </a:r>
          </a:p>
          <a:p>
            <a:r>
              <a:rPr lang="en-US" sz="2000" dirty="0" smtClean="0"/>
              <a:t>The employee data , ultimately this data is helpful to enhance HR strategies, improve </a:t>
            </a:r>
          </a:p>
          <a:p>
            <a:r>
              <a:rPr lang="en-US" sz="2000" dirty="0" smtClean="0"/>
              <a:t>employee information clear and helps for optimum performance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33369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49" y="3049700"/>
            <a:ext cx="4591053" cy="32004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02309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8797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6002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excel helps to analyses employees data by leveraging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by PIVOT TABLES and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identification of key trends includes employee type, gender filter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for employees ID etc.,.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helpful to make decision making process easier by the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this data through pivot chart</a:t>
            </a:r>
            <a:r>
              <a:rPr lang="en-US" sz="2000" dirty="0" smtClean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33372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16764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employee data to identify trends and insights that can drive better decision.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helps to collect, clean ,organize, and visualize the employee business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analysis highlights the number of employee in a every single business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visualize is easy to separate the data through the gender filter.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to support the strategic planning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1828799"/>
            <a:ext cx="766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users of the employee data analysis are Human Resources MANGER</a:t>
            </a:r>
          </a:p>
          <a:p>
            <a:r>
              <a:rPr lang="en-US" dirty="0" smtClean="0"/>
              <a:t>Leads and senior management.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475130"/>
            <a:ext cx="5658640" cy="3939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686833"/>
            <a:ext cx="3581398" cy="3333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313" y="9144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55461"/>
            <a:ext cx="1016000" cy="2609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2590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 --highlights missing cells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                                      --helps to remove the empty cells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                          --helps to summarize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                         --helps to visualize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295400"/>
            <a:ext cx="254191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664918"/>
            <a:ext cx="62013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helps in filling the color in missing cells 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2.FILTER BY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filter the missing cells by removing the colored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3.PIVOT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helps to visualize the data in simple way.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271</TotalTime>
  <Words>414</Words>
  <Application>Microsoft Office PowerPoint</Application>
  <PresentationFormat>Custom</PresentationFormat>
  <Paragraphs>102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2024-09-04T10:52:03Z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