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AF804C6-11B1-4266-BEDB-1CBCCAB3E15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55D2EF7-19BE-4912-AF99-5DE165BD52D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5/23/2025 2:37:08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236D42FD-D4E3-4527-963B-AD81ED7BE7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2025-05-23T09:07:09Z</dcterms:created>
  <dcterms:modified xsi:type="dcterms:W3CDTF">2025-05-23T09:07:09Z</dcterms:modified>
</cp:coreProperties>
</file>