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F5F34E9-158E-48EE-A5EA-11786AAB3B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61F000-114A-4C8F-B4FB-6F388A4DEF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5/23/2025 2:41:03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764ACE4-F0DF-4A45-B4E5-B09FEAB5A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2025-05-23T09:11:03Z</dcterms:created>
  <dcterms:modified xsi:type="dcterms:W3CDTF">2025-05-23T09:11:03Z</dcterms:modified>
</cp:coreProperties>
</file>